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6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1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0" r:id="rId2"/>
    <p:sldId id="276" r:id="rId3"/>
    <p:sldId id="277" r:id="rId4"/>
    <p:sldId id="278" r:id="rId5"/>
    <p:sldId id="279" r:id="rId6"/>
    <p:sldId id="280" r:id="rId7"/>
    <p:sldId id="290" r:id="rId8"/>
    <p:sldId id="292" r:id="rId9"/>
    <p:sldId id="293" r:id="rId10"/>
    <p:sldId id="294" r:id="rId11"/>
    <p:sldId id="295" r:id="rId12"/>
    <p:sldId id="265" r:id="rId13"/>
    <p:sldId id="261" r:id="rId14"/>
    <p:sldId id="281" r:id="rId15"/>
    <p:sldId id="282" r:id="rId16"/>
    <p:sldId id="283" r:id="rId17"/>
    <p:sldId id="284" r:id="rId18"/>
    <p:sldId id="285" r:id="rId19"/>
    <p:sldId id="264" r:id="rId20"/>
    <p:sldId id="263" r:id="rId21"/>
    <p:sldId id="266" r:id="rId22"/>
    <p:sldId id="271" r:id="rId23"/>
    <p:sldId id="272" r:id="rId24"/>
    <p:sldId id="275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E2626"/>
    <a:srgbClr val="F5504E"/>
    <a:srgbClr val="777777"/>
    <a:srgbClr val="6600CC"/>
    <a:srgbClr val="764F00"/>
    <a:srgbClr val="FFFF99"/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 autoAdjust="0"/>
    <p:restoredTop sz="84144" autoAdjust="0"/>
  </p:normalViewPr>
  <p:slideViewPr>
    <p:cSldViewPr snapToGrid="0">
      <p:cViewPr varScale="1">
        <p:scale>
          <a:sx n="94" d="100"/>
          <a:sy n="94" d="100"/>
        </p:scale>
        <p:origin x="14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9T02:55:50.286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0 523 7 0,'0'6'3'0,"0"-14"-1"0,0 8 4 15,0 2-5-15,0-2 0 16,0 0 0-16,0 0 0 16,0-6-1-16,0 6 1 15,0 0 1-15,0 0 1 16,0 0-2-16,0 0 1 16,0 4 0-16,0-4 0 15,0 0-1-15,4 2 0 16,4 2 0-16,2 1 1 15,10 3 0-15,-2-4 0 0,0 6-1 16,6 2 1-16,0 2-1 16,-2 4 1-16,2-2-1 15,2 2 0-15,0 0 0 16,0 4 0-16,-2-6-1 16,-7 2 1-16,1-2 0 15,2-2 0-15,-4-5 0 16,-6-1 0-16,2-2 1 15,-4-4 1-15,0 2 0 16,-4-4 0-16,-4 0-1 16,4-6 0-16,-4 6 0 15,0-16 1-15,0-1-3 16,0-3 0-16,0 0 0 16,0-8 0-16,0 4 0 15,0 0 0-15,0-2 0 16,-4 2 0-16,0 0 0 15,4 9 0-15,0 1 0 0,0-4 0 16,0 2 0-16,0-2 0 16,0 12 0-16,4 0 0 15,0-2-1-15,-4 8 1 16,2 0 0-16,6 4 1 16,0 0-2-16,4 2 1 15,-2-4 0-15,2 10 1 16,0 2-1-16,1 2 0 15,3 0 0-15,4 2 0 16,-2 5 0-16,2 3 0 0,-6 2 0 16,0 0 1-16,14-6-1 15,-2 0 1-15,-2-6-1 16,-2-2 0-16,-4 0 0 16,1-4 0-16,-3-4 0 15,-6 1 0-15,-2-5 0 16,4 2 1-16,-4 0-1 15,-8-4 1-15,0-8-1 16,4-1 1-16,-4-5-1 16,0-2 1-16,0-4-1 15,0 0 0-15,0-2 0 16,4 2 0-16,0-4 0 16,-4 0 0-16,0 2 0 15,2 0 0-15,-2 3 0 16,4 1 0-16,-4 10 0 15,4-6 0-15,0 4 0 16,0 2 0-16,-4 8 0 0,4-6 0 16,-2 0 0-16,6 2 0 15,0 4-1-15,0 0 1 16,-4 4 0-16,2 2 0 16,2 4 0-16,4 8 0 15,4-6 0-15,-2 8 0 16,-2 0 0-16,2 5 0 15,2 1 0-15,0-6 0 16,6-2 0-16,-2-2 0 0,-2-2-1 16,-2 0 1-16,0 0 0 15,-6 2 1-15,2-14-1 16,-2 4 0-16,2-4 0 16,-4-4 0-16,4-4 0 15,-6-2 1-15,2-10-1 16,-1 0 0-16,1 0 0 15,-4-6 0-15,0 0 0 16,-4-10 0-16,0 5 0 16,0-3 0-16,0 6 0 15,4-2 0-15,-4 4 0 16,4 4 0-16,0 2 0 16,-2 2 0-16,2-1-1 15,0 3 1-15,4 4 0 16,-2 6 0-16,2 2 0 15,0 2 1-15,0 2-1 16,4 10 0-16,6-4 0 16,-2 10 0-16,6 1 0 0,2-3 0 15,2 4-1-15,0-2 1 16,2 4 0-16,-3-4 1 16,-3-2-2-16,-4-2 1 15,4 0 0-15,-6-4 1 16,-4-4-1-16,-2 0 0 15,2 1 0-15,-4 1 0 16,-4-8 0-16,0-4 1 16,-2-4-1-16,2-3 0 0,3-1-1 15,-3-2 1-15,0-8 0 16,-2-2 0-16,-2 0 0 16,0 0 0-16,0 2 0 15,0 0 0-15,0-3 0 16,0 5 0-16,0 4 0 15,0 0 0-15,0 2 0 16,6 0 0-16,-2 4 0 16,-2-4 0-16,2 9 0 15,0-3 0-15,4 4 0 16,0 4 0-16,2 4 0 16,2 0 0-16,4 5 0 15,4 9 0-15,2-6 0 16,0 6 0-16,0 2 0 15,-2 4 0-15,0 0 0 16,2 1 0-16,0 1 0 0,2-6 0 16,-2-6 0-16,-2 0 0 15,-6-2 0-15,0-4 0 16,-2-2 0-16,0-2 0 16,0-12 0-16,-2-2 0 15,2 0 0-15,-5-2 1 16,1-6-1-16,8-6 0 15,-10 2 0-15,2-1 0 16,-4 1 0-16,4-2 0 16,0 4 0-16,-2-6 0 0,2 4 0 15,0 5 0-15,6 1 0 16,-6 2 0-16,0 0-1 16,4 4 1-16,0 4 0 15,-6-2 0-15,6 8 0 16,0 4 1-16,2 0-1 15,4 2 0-15,2 4 0 16,4 4 0-16,2 0 0 16,0 6 0-16,0 3 0 15,1-7 0-15,-5 2 0 16,-2 2 0-16,-2-4 0 16,-1-2 0-16,-1 0 0 15,-4-4 1-15,-4-6-1 16,0 1 1-16,-2-5 1 15,6-2 0-15,0-5-1 16,-4-7 1-16,-6 2-1 16,6-6 1-1,4-16-2-15,0 8 0 16,-6-5 0-16,2 7 0 16,0 4-1-16,-4 0 1 15,0 2 0-15,4 6 0 16,-2-2 0-16,2 0 0 15,4 8-1-15,-4 2 1 16,4 2 0-16,2 8 0 16,-2 8-1-16,2 0 1 15,6 2 0-15,-6 0 0 0,2 2 0 16,0 0 0-16,-2-2 0 16,2 0 1-16,-2 1-1 15,2-1 0-15,-4-2 0 16,-2-4 1-16,-2-2-1 15,-4-6 0-15,-1 2 0 16,-3-4 0-16,4-6 0 16,0-6 0-16,0-2 0 15,-4-2 0-15,0-7 0 16,6-1 0-16,2-2 0 16,0-2 0-16,0 2 0 15,0 2 0-15,0 0 0 16,-2 6 0-16,2 6 0 15,-4 2 0-15,4 0 0 16,-6 2 0-16,2 2-1 0,-4 6 1 16,4 0-1-16,-4 0 1 15,8 0-1-15,0 0 0 16,-4 4 0-16,0-2 1 16,0-2-1-16,-2 0 0 15,2 4-1-15,-4-4 1 16,0 0-2-16,0 0 0 15,0 4-5-15,0-4 0 16,0 2-3-16,0 2 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4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6 204 7 0,'0'10'3'0,"0"-22"-1"0,-4 12 3 16,4 0-4-16,-4 0 0 15,4 0 3-15,-4 0 1 16,4 0-5-16,8 2 0 0,-8-2 3 16,0 0 1-16,0 0-2 15,0-2 1-15,-4 2-2 16,0 0 0-16,4 0-1 15,0 0 1-15,0-8-1 16,8 8 0-16,-8 4 0 16,8-8 0-16,-8 4 0 15,-4 0 0-15,10 0 0 16,-2-2 0-16,0-2 0 16,-4-2 1-16,8 2 0 15,0 0 0-15,6-6 0 16,2 0 0-16,0-5 0 15,2-1 1-15,2 6-1 16,-2-12 0-16,2 6 0 16,-2 2 0-16,-2 2 0 15,-2 2 0-15,2 0-1 16,-6-2 1-16,2 6-1 0,0 0 1 16,-4 2-1-16,0 2 0 15,-2-2 0-15,2 4 0 16,0 4 0-16,0-2 0 15,0 6 0-15,-2-2 0 16,4 4 0-16,0 4 0 16,4 2 0-16,-2 0 0 15,0 2 0-15,0 2 0 16,2-4 0-16,2-2 1 0,-4 1-2 16,-2-5 1-16,2 4 0 15,0-4 0-15,-2-6 0 16,-2 2 0-16,0-2 0 15,-2-4 1-15,4 0 0 16,-4 0 0-16,1-8-1 16,1-4 0-16,0-2 0 15,0 0 0-15,2 1 1 16,2-3 0-16,4-4-1 16,-2 0 1-16,2 4-1 15,-2 2 1-15,6 4 0 16,-6 4 0-16,-2 0-1 15,4 2 0-15,-4 0 0 16,2 4 0-16,-4 4 0 16,6 2 0-16,0 4-1 15,0 4 1-15,-6-2 0 0,2 8 1 16,0 8-1-16,-2-2 0 16,-2 1 0-16,0-5 0 15,-2 2 0-15,2-8 0 16,-4 2 0-16,4-2 1 15,-4-4-1-15,0 0 0 16,0-6 0-16,0 0 1 16,-4-6 0-16,10 0 1 15,-2-6 0-15,0-4 0 16,0-4-1-16,0-2 1 16,4-4-1-16,-2-4 1 0,2 2-2 15,2 2 0-15,2-3 0 16,-2 3 0-16,2 4 0 15,-4-2 0-15,0 8-1 16,-2 0 1-16,-2 4 0 16,0-2 0-16,0 8 0 15,-2 4 0-15,6 0 0 16,-2 6 0-16,1 2 0 16,1 12 0-16,8 2 0 15,-10-3 0-15,6 5 0 16,-4-6 0-16,4 6 0 15,-2-2 0-15,0-2 0 16,-2-8 0-16,4 0 0 16,-6 2 0-16,6-6 0 15,-4-4 0-15,0 2 0 16,-2-4 0-16,4-2 0 0,-2-8 0 16,4-2 0-16,-2 2 0 15,2-2 0-15,-4-8 0 16,4-4 0-16,2 2 1 15,-4 2-1-15,2-6 0 16,0 4 0-16,-6-4 0 16,2 4 0-16,4 2 0 15,-6-2 0-15,2 6 0 16,4 0 0-16,-4 6 0 16,2 4 0-16,0 0 0 0,2 0-1 15,0 8 1-15,-4 2 0 16,2 0 0-16,-2 10 0 15,0 0 1-15,-2 2-2 16,-3-2 1-16,3 8 0 16,0 2 1-16,0-8-1 15,-2-2 0-15,0-4 0 16,2-2 0-16,2 4 0 16,0-8 0-16,0 0 0 15,2-4 0-15,2 0 0 16,-2-3 0-16,2-3 0 15,2 0 0-15,6-3 0 16,-8-7 0-16,6-2-1 16,-4 2 1-16,4-10 0 15,-6 6 1-15,0-2-1 16,0-4 0-16,-6 2 0 16,2 4 0-16,-4 2 0 0,0 6 0 15,-4-2 0-15,2 2 0 16,-6 6 0-16,8 0 0 15,0 2 0-15,0 10 0 16,-2 4 0-16,2 0 0 16,0 2 0-16,4-2 0 15,-2 4 0-15,2 2 0 16,4 0 0-16,-2-2 0 16,2-5-1-16,-2-3 1 15,2 4 0-15,-4-8 1 0,0-2-1 16,2 2 0-16,-2-8 0 15,-1-4 0-15,3-2 0 16,0-4 0-16,10 0 0 16,6 0 0-16,-4-8 0 15,2 7 1-15,-2-3-1 16,-4 2 0-16,-2 4 0 16,-4-2 0-16,6 4 0 15,-6 10 0-15,-2-2 0 16,-2 12 0-16,-2-8 0 15,-2 4 0-15,0 8 0 16,0 1 0-16,0 1 0 16,0-2 0-16,-2 2 0 15,2 2 0-15,0-6 0 16,0 0 1-16,0-2-2 16,0-8 1-16,-2 2 0 0,2-2 1 15,0-6 0-15,2-2 1 16,2-6 0-16,0 0 1 15,2 2-1-15,6-4 1 16,0 0-1-16,-2 0 1 16,0 4-2-16,2 0 1 15,-2-2-2-15,1 6 0 16,-1-2-3-16,-6 4 1 16,-2 0-5-16,-2 4 1 15,0-2-6-15,-4 6 0 16,4-2-1-16,-4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3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0 524 7 0,'0'6'3'0,"0"-14"-1"0,0 8 4 15,0 2-5-15,0-2 0 16,0 0 0-16,0 0 0 16,0-6-1-16,0 6 1 15,0 0 1-15,0 0 1 16,0 0-2-16,0 0 1 16,0 4 0-16,0-4 0 15,0 0-1-15,5 2 0 16,4 2 0-16,2 2 1 15,12 2 0-15,-3-4 0 0,1 6-1 16,6 2 1-16,0 2-1 16,-2 4 1-16,2-2-1 15,3 2 0-15,-1 0 0 16,1 4 0-16,-3-6-1 16,-8 2 1-16,2-2 0 15,2-2 0-15,-5-5 0 16,-7-1 0-16,3-2 1 15,-5-4 1-15,0 2 0 16,-5-4 0-16,-4 0-1 16,5-6 0-16,-5 6 0 15,0-16 1-15,0-1-3 16,0-3 0-16,0 0 0 16,0-8 0-16,0 4 0 15,0 0 0-15,0-2 0 16,-5 2 0-16,1 0 0 15,4 8 0-15,0 2 0 0,0-4 0 16,0 2 0-16,0-2 0 16,0 12 0-16,4 0 0 15,1-2-1-15,-5 8 1 16,2 0 0-16,7 4 1 16,0 0-2-16,5 2 1 15,-3-4 0-15,3 10 1 16,0 2-1-16,2 2 0 15,2 0 0-15,4 2 0 16,-1 6 0-16,2 2 0 0,-8 2 0 16,1 0 1-16,16-6-1 15,-2 0 1-15,-3-6-1 16,-2-2 0-16,-5 0 0 16,2-4 0-16,-4-4 0 15,-7 1 0-15,-2-5 0 16,5 2 1-16,-5 0-1 15,-9-4 1-15,0-8-1 16,5-1 1-16,-5-5-1 16,0-2 1-16,0-4-1 15,0 0 0-15,0-2 0 16,4 2 0-16,1-4 0 16,-5 0 0-16,0 2 0 15,2 0 0-15,-2 2 0 16,5 2 0-16,-5 10 0 15,4-6 0-15,1 4 0 16,-1 2 0-16,-4 8 0 0,5-6 0 16,-3 0 0-16,7 2 0 15,0 4-1-15,0 0 1 16,-4 4 0-16,2 2 0 16,2 4 0-16,4 8 0 15,6-6 0-15,-4 8 0 16,-1 0 0-16,2 6 0 15,2 0 0-15,0-6 0 16,7-2 0-16,-2-2 0 0,-3-2-1 16,-1 0 1-16,-1 0 0 15,-7 2 1-15,3-14-1 16,-3 4 0-16,3-4 0 16,-5-4 0-16,4-4 0 15,-6-2 1-15,2-10-1 16,-1 0 0-16,1 0 0 15,-4-6 0-15,-1 0 0 16,-4-10 0-16,0 4 0 16,0-2 0-16,0 6 0 15,5-2 0-15,-5 4 0 16,4 4 0-16,1 2 0 16,-3 2 0-16,3-1-1 15,-1 3 1-15,5 4 0 16,-2 6 0-16,2 2 0 15,0 2 1-15,1 2-1 16,3 10 0-16,8-4 0 16,-3 10 0-16,7 1 0 0,2-3 0 15,3 4-1-15,-1-2 1 16,3 4 0-16,-3-4 1 16,-4-2-2-16,-4-2 1 15,4 0 0-15,-7-4 1 16,-4-4-1-16,-3 0 0 15,3 2 0-15,-5 0 0 16,-5-8 0-16,1-4 1 16,-3-4-1-16,2-4 0 0,4 0-1 15,-3-2 1-15,0-8 0 16,-3-2 0-16,-2 0 0 16,0 0 0-16,0 2 0 15,0 0 0-15,0-3 0 16,0 5 0-16,0 4 0 15,0 0 0-15,0 2 0 16,7 0 0-16,-3 4 0 16,-2-4 0-16,3 8 0 15,0-2 0-15,4 4 0 16,0 4 0-16,2 4 0 16,3 0 0-16,4 6 0 15,5 8 0-15,2-6 0 16,-1 6 0-16,1 2 0 15,-2 4 0-15,0 0 0 16,2 1 0-16,0 1 0 0,2-6 0 16,-2-6 0-16,-2 0 0 15,-7-2 0-15,0-4 0 16,-3-2 0-16,1-2 0 16,-1-12 0-16,-1-2 0 15,1 0 0-15,-5-2 1 16,1-6-1-16,10-6 0 15,-13 2 0-15,4-1 0 16,-6 1 0-16,5-2 0 16,0 4 0-16,-2-6 0 0,2 4 0 15,0 4 0-15,7 2 0 16,-7 2 0-16,0 0-1 16,5 4 1-16,0 4 0 15,-8-2 0-15,8 8 0 16,0 4 1-16,1 0-1 15,6 2 0-15,2 4 0 16,4 4 0-16,2 0 0 16,1 6 0-16,-1 4 0 15,3-8 0-15,-7 2 0 16,-2 2 0-16,-3-4 0 16,0-2 0-16,-2 0 0 15,-5-4 1-15,-3-6-1 16,-1 1 1-16,-3-5 1 15,8-2 0-15,0-5-1 16,-5-7 1-16,-7 2-1 16,7-6 1-1,5-16-2-15,-1 8 0 16,-6-6 0-16,2 8 0 16,0 4-1-16,-4 0 1 15,-1 2 0-15,5 6 0 16,-2-2 0-16,2 0 0 15,5 8-1-15,-5 2 1 16,5 2 0-16,2 8 0 16,-3 8-1-16,3 0 1 15,7 2 0-15,-7 0 0 0,2 2 0 16,0 0 0-16,-2-2 0 16,2 0 1-16,-2 2-1 15,2-2 0-15,-4-2 0 16,-3-4 1-16,-2-2-1 15,-4-6 0-15,-2 2 0 16,-3-4 0-16,5-6 0 16,-1-6 0-16,1-2 0 15,-5-2 0-15,0-8 0 16,7 0 0-16,2-2 0 16,0-2 0-16,0 2 0 15,0 2 0-15,0 0 0 16,-2 6 0-16,2 6 0 15,-4 2 0-15,4 0 0 16,-7 2 0-16,2 2-1 0,-4 6 1 16,5 0-1-16,-5 0 1 15,9 0-1-15,0 0 0 16,-4 4 0-16,-1-2 1 16,1-2-1-16,-3 0 0 15,3 4-1-15,-5-4 1 16,0 0-2-16,0 0 0 15,0 4-5-15,0-4 0 16,0 2-3-16,0 2 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4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5 204 7 0,'0'10'3'0,"0"-22"-1"0,-3 12 3 16,3 0-4-16,-4 0 0 15,4 0 3-15,-3 0 1 16,3 0-5-16,7 2 0 0,-7-2 3 16,0 0 1-16,0 0-2 15,0-2 1-15,-4 2-2 16,1 0 0-16,3 0-1 15,0 0 1-15,0-8-1 16,7 8 0-16,-7 4 0 16,7-8 0-16,-7 4 0 15,-4 0 0-15,10 0 0 16,-3-2 0-16,0-2 0 16,-3-2 1-16,7 2 0 15,0 0 0-15,5-6 0 16,2 0 0-16,0-5 0 15,2-1 1-15,1 6-1 16,-1-12 0-16,1 6 0 16,-1 2 0-16,-2 2 0 15,-2 2 0-15,2 0-1 16,-6-2 1-16,3 6-1 0,-1 0 1 16,-3 2-1-16,0 2 0 15,-2-2 0-15,2 4 0 16,0 4 0-16,0-2 0 15,0 6 0-15,-2-2 0 16,4 4 0-16,-1 4 0 16,5 2 0-16,-3 0 0 15,0 2 0-15,1 2 0 16,1-4 0-16,2-2 1 0,-4 1-2 16,-1-5 1-16,1 4 0 15,1-4 0-15,-3-6 0 16,-1 2 0-16,0-2 0 15,-2-4 1-15,4 0 0 16,-4 0 0-16,1-8-1 16,1-4 0-16,0-2 0 15,0 0 0-15,2 1 1 16,1-3 0-16,4-4-1 16,-2 0 1-16,2 4-1 15,-2 2 1-15,6 4 0 16,-6 4 0-16,-2 0-1 15,4 2 0-15,-3 0 0 16,1 4 0-16,-4 4 0 16,6 2 0-16,0 4-1 15,0 4 1-15,-5-2 0 0,1 8 1 16,0 8-1-16,-1-2 0 16,-2 1 0-16,0-5 0 15,-2 2 0-15,2-8 0 16,-3 2 0-16,3-2 1 15,-4-4-1-15,0 0 0 16,1-6 0-16,-1 0 1 16,-3-6 0-16,9 0 1 15,-2-6 0-15,0-4 0 16,0-4-1-16,0-2 1 16,3-4-1-16,-1-4 1 0,1 2-2 15,2 2 0-15,2-3 0 16,-2 3 0-16,2 4 0 15,-3-2 0-15,-1 8-1 16,-1 0 1-16,-2 4 0 16,0-2 0-16,0 8 0 15,-2 4 0-15,5 0 0 16,-1 6 0-16,0 2 0 16,2 12 0-16,6 2 0 15,-8-3 0-15,5 5 0 16,-4-6 0-16,4 6 0 15,-2-2 0-15,0-2 0 16,-1-8 0-16,3 0 0 16,-6 2 0-16,6-6 0 15,-4-4 0-15,1 2 0 16,-2-4 0-16,3-2 0 0,-2-8 0 16,4-2 0-16,-2 2 0 15,2-2 0-15,-4-8 0 16,4-4 0-16,2 2 1 15,-4 2-1-15,2-6 0 16,0 4 0-16,-6-4 0 16,3 4 0-16,3 2 0 15,-6-2 0-15,3 6 0 16,3 0 0-16,-4 6 0 16,2 4 0-16,0 0 0 0,2 0-1 15,0 8 1-15,-3 2 0 16,1 0 0-16,-2 10 0 15,0 0 1-15,-1 2-2 16,-3-2 1-16,3 8 0 16,0 2 1-16,-1-8-1 15,-1-2 0-15,0-4 0 16,2-2 0-16,1 4 0 16,1-8 0-16,-1 0 0 15,2-4 0-15,2 0 0 16,-2-3 0-16,2-3 0 15,2 0 0-15,4-3 0 16,-6-7 0-16,5-2-1 16,-3 2 1-16,3-10 0 15,-5 6 1-15,0-2-1 16,0-4 0-16,-6 2 0 16,3 4 0-16,-4 2 0 0,0 6 0 15,-4-2 0-15,2 2 0 16,-5 6 0-16,7 0 0 15,0 2 0-15,0 10 0 16,-2 4 0-16,2 0 0 16,0 2 0-16,4-2 0 15,-3 4 0-15,3 2 0 16,3 0 0-16,-2-2 0 16,2-5-1-16,-2-3 1 15,2 4 0-15,-4-8 1 0,0-2-1 16,3 2 0-16,-3-8 0 15,-1-4 0-15,4-2 0 16,-1-4 0-16,9 0 0 16,5 0 0-16,-4-8 0 15,2 7 1-15,-1-3-1 16,-4 2 0-16,-2 4 0 16,-3-2 0-16,5 4 0 15,-5 10 0-15,-2-2 0 16,-1 12 0-16,-3-8 0 15,-1 4 0-15,0 8 0 16,0 1 0-16,0 1 0 16,0-2 0-16,-2 2 0 15,2 2 0-15,0-6 0 16,0 0 1-16,0-2-2 16,0-8 1-16,-2 2 0 0,2-2 1 15,0-6 0-15,2-2 1 16,1-6 0-16,1 0 1 15,1 2-1-15,5-4 1 16,0 0-1-16,-1 0 1 16,0 4-2-16,1 0 1 15,-2-2-2-15,2 6 0 16,-1-2-3-16,-6 4 1 16,-1 0-5-16,-2 4 1 15,0-2-6-15,-4 6 0 16,4-2-1-16,-4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3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0 525 7 0,'0'6'3'0,"0"-14"-1"0,0 8 4 15,0 2-5-15,0-2 0 16,0 0 0-16,0 0 0 16,0-6-1-16,0 6 1 15,0 0 1-15,0 0 1 16,0 0-2-16,0 0 1 16,0 4 0-16,0-4 0 15,0 0-1-15,3 2 0 16,4 2 0-16,1 2 1 15,9 2 0-15,-2-4 0 0,1 6-1 16,4 2 1-16,0 2-1 16,-2 4 1-16,3-2-1 15,0 2 0-15,1 0 0 16,0 4 0-16,-2-6-1 16,-5 2 1-16,0-2 0 15,2-2 0-15,-4-5 0 16,-5-1 0-16,2-2 1 15,-3-4 1-15,0 2 0 16,-4-4 0-16,-3 0-1 16,4-6 0-16,-4 6 0 15,0-16 1-15,0-1-3 16,0-3 0-16,0 0 0 16,0-8 0-16,0 4 0 15,0 0 0-15,0-2 0 16,-4 2 0-16,1 0 0 15,3 8 0-15,0 2 0 0,0-4 0 16,0 2 0-16,0-2 0 16,0 12 0-16,3 0 0 15,1-2-1-15,-4 8 1 16,1 0 0-16,6 4 1 16,0 0-2-16,3 2 1 15,-2-4 0-15,2 10 1 16,0 2-1-16,2 2 0 15,2 0 0-15,2 2 0 16,0 6 0-16,0 2 0 0,-4 2 0 16,0 0 1-16,11-6-1 15,-1 0 1-15,-2-6-1 16,-1-2 0-16,-4 0 0 16,1-4 0-16,-3-4 0 15,-4 1 0-15,-2-5 0 16,3 2 1-16,-4 0-1 15,-6-4 1-15,0-8-1 16,4-1 1-16,-4-5-1 16,0-2 1-16,0-4-1 15,0 0 0-15,0-2 0 16,3 2 0-16,0-4 0 16,-3 0 0-16,0 2 0 15,2 0 0-15,-2 2 0 16,4 2 0-16,-4 10 0 15,3-6 0-15,0 4 0 16,1 2 0-16,-4 8 0 0,3-6 0 16,-1 0 0-16,4 2 0 15,1 4-1-15,0 0 1 16,-4 4 0-16,2 2 0 16,2 4 0-16,3 8 0 15,3-6 0-15,-1 8 0 16,-2 0 0-16,2 6 0 15,2 0 0-15,-1-6 0 16,5-2 0-16,-1-2 0 0,-2-2-1 16,-1 0 1-16,-1 0 0 15,-4 2 1-15,1-14-1 16,-2 4 0-16,2-4 0 16,-3-4 0-16,3-4 0 15,-5-2 1-15,2-10-1 16,-1 0 0-16,0 0 0 15,-2-6 0-15,-1 0 0 16,-3-10 0-16,0 4 0 16,0-2 0-16,0 6 0 15,4-2 0-15,-4 4 0 16,3 4 0-16,0 1 0 16,-1 3 0-16,1-1-1 15,1 3 1-15,2 4 0 16,-1 6 0-16,2 2 0 15,0 2 1-15,0 2-1 16,3 10 0-16,5-4 0 16,-2 10 0-16,6 1 0 0,1-2 0 15,2 3-1-15,0-2 1 16,1 4 0-16,-1-4 1 16,-3-2-2-16,-4-2 1 15,3 0 0-15,-4-4 1 16,-4-4-1-16,-2 0 0 15,2 2 0-15,-3 0 0 16,-4-8 0-16,1-4 1 16,-3-4-1-16,3-4 0 0,2 0-1 15,-3-2 1-15,0-8 0 16,-1-2 0-16,-2 0 0 16,0 0 0-16,0 1 0 15,0 1 0-15,0-3 0 16,0 5 0-16,0 4 0 15,0 0 0-15,0 2 0 16,5 0 0-16,-2 4 0 16,-1-4 0-16,1 8 0 15,1-2 0-15,2 4 0 16,1 4 0-16,2 4 0 16,1 0 0-16,3 6 0 15,4 8 0-15,1-6 0 16,1 6 0-16,-1 2 0 15,-1 4 0-15,0 0 0 16,1 1 0-16,1 2 0 0,1-7 0 16,-1-6 0-16,-3 0 0 15,-4-2 0-15,0-4 0 16,-2-2 0-16,0-2 0 16,0-12 0-16,-1-2 0 15,1 0 0-15,-4-2 1 16,0-6-1-16,8-6 0 15,-9 1 0-15,2 0 0 16,-4 1 0-16,4-2 0 16,-1 4 0-16,-1-6 0 0,2 4 0 15,0 4 0-15,5 2 0 16,-6 2 0-16,1 0-1 16,3 4 1-16,0 4 0 15,-5-2 0-15,5 8 0 16,0 4 1-16,2 0-1 15,3 2 0-15,2 4 0 16,3 4 0-16,2 0 0 16,0 6 0-16,0 4 0 15,1-8 0-15,-4 2 0 16,-2 2 0-16,-2-4 0 16,-1-2 0-16,0 0 0 15,-4-4 1-15,-4-6-1 16,1 1 1-16,-2-5 1 15,5-2 0-15,0-5-1 16,-3-7 1-16,-5 2-1 16,4-6 1-1,5-16-2-15,-1 8 0 16,-5-6 0-16,1 8 0 16,1 4-1-16,-4 0 1 15,1 2 0-15,3 6 0 16,-2-2 0-16,1 0 0 15,4 8-1-15,-3 2 1 16,3 2 0-16,2 8 0 16,-2 8-1-16,2 0 1 15,5 2 0-15,-6 0 0 0,3 2 0 16,-1 0 0-16,-1-2 0 16,1 0 1-16,-1 2-1 15,2-2 0-15,-4-2 0 16,-2-4 1-16,-1-2-1 15,-4-6 0-15,0 2 0 16,-3-4 0-16,3-6 0 16,1-6 0-16,-1-2 0 15,-3-2 0-15,0-8 0 16,5 0 0-16,2-2 0 16,-1-2 0-16,1 2 0 15,0 2 0-15,0 0 0 16,-2 6 0-16,1 6 0 15,-2 2 0-15,2 0 0 16,-4 2 0-16,1 2-1 0,-3 6 1 16,4 0-1-16,-4 0 1 15,7 0-1-15,-1 0 0 16,-2 4 0-16,-1-2 1 16,0-2-1-16,-1 0 0 15,1 4-1-15,-3-4 1 16,0 0-2-16,0 0 0 15,0 4-5-15,0-4 0 16,0 2-3-16,0 2 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4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7 204 7 0,'0'10'3'0,"0"-22"-1"0,-5 12 3 16,5 0-4-16,-4 0 0 15,4 0 3-15,-5 0 1 16,5 0-5-16,9 2 0 0,-9-2 3 16,0 0 1-16,0 0-2 15,0-2 1-15,-4 2-2 16,-1 0 0-16,5 0-1 15,0 0 1-15,0-8-1 16,9 8 0-16,-9 4 0 16,9-8 0-16,-9 4 0 15,-4 0 0-15,10 0 0 16,-1-2 0-16,-1-2 0 16,-4-2 1-16,10 2 0 15,-1 0 0-15,6-6 0 16,3 0 0-16,1-5 0 15,1-1 1-15,3 6-1 16,-3-12 0-16,2 6 0 16,-1 2 0-16,-3 2 0 15,-2 2 0-15,2 0-1 16,-7-2 1-16,3 6-1 0,-1 0 1 16,-4 2-1-16,0 2 0 15,-2-2 0-15,2 4 0 16,0 4 0-16,0-2 0 15,0 6 0-15,-2-2 0 16,4 4 0-16,1 4 0 16,4 2 0-16,-3 0 0 15,1 2 0-15,-1 2 0 16,3-4 0-16,2-2 1 0,-4 1-2 16,-3-5 1-16,3 4 0 15,-1-4 0-15,-2-6 0 16,-2 2 0-16,1-2 0 15,-4-4 1-15,6 0 0 16,-6 0 0-16,2-8-1 16,1-4 0-16,0-2 0 15,0 0 0-15,3 1 1 16,1-3 0-16,5-4-1 16,-2 0 1-16,2 4-1 15,-2 2 1-15,7 4 0 16,-7 4 0-16,-3 0-1 15,5 2 0-15,-4 0 0 16,2 4 0-16,-5 4 0 16,7 2 0-16,0 4-1 15,0 4 1-15,-6-2 0 0,1 8 1 16,1 8-1-16,-3-2 0 16,-2 1 0-16,0-5 0 15,-2 2 0-15,2-8 0 16,-5 2 0-16,5-2 1 15,-4-4-1-15,-1 0 0 16,1-6 0-16,0 0 1 16,-5-6 0-16,11 0 1 15,-2-6 0-15,0-4 0 16,0-4-1-16,0-2 1 16,5-4-1-16,-3-4 1 0,2 2-2 15,3 2 0-15,2-3 0 16,-2 3 0-16,2 4 0 15,-4-2 0-15,-1 8-1 16,-1 0 1-16,-3 4 0 16,0-2 0-16,0 8 0 15,-2 4 0-15,6 0 0 16,-2 6 0-16,2 2 0 16,0 12 0-16,10 2 0 15,-12-3 0-15,8 5 0 16,-6-6 0-16,5 6 0 15,-2-2 0-15,0-2 0 16,-3-8 0-16,5 1 0 16,-6 1 0-16,6-6 0 15,-5-4 0-15,1 2 0 16,-3-4 0-16,5-2 0 0,-2-8 0 16,4-2 0-16,-2 2 0 15,2-2 0-15,-5-8 0 16,5-4 0-16,3 1 1 15,-5 3-1-15,2-6 0 16,0 4 0-16,-7-4 0 16,3 4 0-16,4 2 0 15,-7-2 0-15,3 6 0 16,4 0 0-16,-5 6 0 16,3 4 0-16,0 0 0 0,2 0-1 15,0 8 1-15,-4 2 0 16,1 0 0-16,-1 10 0 15,0 0 1-15,-3 2-2 16,-3-2 1-16,3 8 0 16,0 3 1-16,1-9-1 15,-3-2 0-15,0-4 0 16,2-2 0-16,3 4 0 16,-1-8 0-16,1 0 0 15,2-4 0-15,2 0 0 16,-2-3 0-16,2-3 0 15,2 0 0-15,7-3 0 16,-9-7 0-16,7-2-1 16,-5 2 1-16,5-10 0 15,-7 6 1-15,0-2-1 16,1-4 0-16,-8 2 0 16,2 4 0-16,-4 2 0 0,0 5 0 15,-4-1 0-15,2 2 0 16,-7 6 0-16,9 0 0 15,0 2 0-15,0 10 0 16,-2 5 0-16,2-1 0 16,0 2 0-16,4-2 0 15,-1 4 0-15,1 2 0 16,5 0 0-16,-2-2 0 16,2-5-1-16,-2-3 1 15,2 4 0-15,-4-8 1 0,-1-2-1 16,3 2 0-16,-2-8 0 15,-2-4 0-15,4-2 0 16,0-4 0-16,11 0 0 16,7 0 0-16,-5-8 0 15,3 7 1-15,-3-3-1 16,-4 2 0-16,-2 4 0 16,-5-2 0-16,7 4 0 15,-7 10 0-15,-2-2 0 16,-3 12 0-16,-2-8 0 15,-1 4 0-15,-1 8 0 16,0 1 0-16,0 1 0 16,0-2 0-16,-3 2 0 15,4 2 0-15,-1-6 0 16,0 0 1-16,0-2-2 16,0-8 1-16,-3 2 0 0,4-2 1 15,-1-6 0-15,2-2 1 16,2-6 0-16,1 0 1 15,2 2-1-15,6-4 1 16,1 0-1-16,-3 0 1 16,1 4-2-16,1 0 1 15,-1-2-2-15,0 6 0 16,0-2-3-16,-8 4 1 16,-2 0-5-16,-2 4 1 15,1-2-6-15,-6 6 0 16,5-2-1-16,-4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3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0 524 7 0,'0'6'3'0,"0"-14"-1"0,0 8 4 15,0 2-5-15,0-2 0 16,0 0 0-16,0 0 0 16,0-6-1-16,0 6 1 15,0 0 1-15,0 0 1 16,0 0-2-16,0 0 1 16,0 4 0-16,0-4 0 15,0 0-1-15,4 2 0 16,4 2 0-16,2 2 1 15,10 2 0-15,-2-4 0 0,0 6-1 16,6 2 1-16,0 2-1 16,-2 4 1-16,2-2-1 15,2 2 0-15,0 0 0 16,0 4 0-16,-2-6-1 16,-7 2 1-16,1-2 0 15,2-2 0-15,-4-5 0 16,-6-1 0-16,2-2 1 15,-4-4 1-15,0 2 0 16,-4-4 0-16,-4 0-1 16,4-6 0-16,-4 6 0 15,0-16 1-15,0-1-3 16,0-3 0-16,0 0 0 16,0-8 0-16,0 4 0 15,0 0 0-15,0-2 0 16,-4 2 0-16,0 0 0 15,4 8 0-15,0 2 0 0,0-4 0 16,0 2 0-16,0-2 0 16,0 12 0-16,4 0 0 15,0-2-1-15,-4 8 1 16,2 0 0-16,6 4 1 16,0 0-2-16,4 2 1 15,-2-4 0-15,2 10 1 16,0 2-1-16,2 2 0 15,2 0 0-15,4 2 0 16,-2 6 0-16,2 2 0 0,-6 2 0 16,0 0 1-16,14-6-1 15,-2 0 1-15,-2-6-1 16,-2-2 0-16,-4 0 0 16,1-4 0-16,-3-4 0 15,-6 1 0-15,-2-5 0 16,4 2 1-16,-4 0-1 15,-8-4 1-15,0-8-1 16,4-1 1-16,-4-5-1 16,0-2 1-16,0-4-1 15,0 0 0-15,0-2 0 16,4 2 0-16,0-4 0 16,-4 0 0-16,0 2 0 15,2 0 0-15,-2 2 0 16,4 2 0-16,-4 10 0 15,4-6 0-15,0 4 0 16,0 2 0-16,-4 8 0 0,4-6 0 16,-2 0 0-16,6 2 0 15,0 4-1-15,0 0 1 16,-4 4 0-16,2 2 0 16,2 4 0-16,4 8 0 15,4-6 0-15,-2 8 0 16,-2 0 0-16,2 6 0 15,2 0 0-15,0-6 0 16,6-2 0-16,-2-2 0 0,-2-2-1 16,-2 0 1-16,0 0 0 15,-6 2 1-15,2-14-1 16,-2 4 0-16,2-4 0 16,-4-4 0-16,4-4 0 15,-6-2 1-15,2-10-1 16,-1 0 0-16,1 0 0 15,-4-6 0-15,0 0 0 16,-4-10 0-16,0 4 0 16,0-2 0-16,0 6 0 15,4-2 0-15,-4 4 0 16,4 4 0-16,0 2 0 16,-2 2 0-16,2-1-1 15,0 3 1-15,4 4 0 16,-2 6 0-16,2 2 0 15,0 2 1-15,0 2-1 16,4 10 0-16,6-4 0 16,-2 10 0-16,6 1 0 0,2-3 0 15,2 4-1-15,0-2 1 16,2 4 0-16,-2-4 1 16,-4-2-2-16,-4-2 1 15,4 0 0-15,-6-4 1 16,-4-4-1-16,-2 0 0 15,2 2 0-15,-4 0 0 16,-4-8 0-16,0-4 1 16,-2-4-1-16,2-4 0 0,3 0-1 15,-3-2 1-15,0-8 0 16,-2-2 0-16,-2 0 0 16,0 0 0-16,0 2 0 15,0 0 0-15,0-3 0 16,0 5 0-16,0 4 0 15,0 0 0-15,0 2 0 16,6 0 0-16,-2 4 0 16,-2-4 0-16,2 8 0 15,0-2 0-15,4 4 0 16,0 4 0-16,2 4 0 16,2 0 0-16,4 6 0 15,4 8 0-15,2-6 0 16,0 6 0-16,0 2 0 15,-2 4 0-15,0 0 0 16,2 1 0-16,0 1 0 0,2-6 0 16,-2-6 0-16,-2 0 0 15,-6-2 0-15,0-4 0 16,-2-2 0-16,0-2 0 16,0-12 0-16,-2-2 0 15,2 0 0-15,-5-2 1 16,1-6-1-16,8-6 0 15,-10 2 0-15,2-1 0 16,-4 1 0-16,4-2 0 16,0 4 0-16,-2-6 0 0,2 4 0 15,0 4 0-15,6 2 0 16,-6 2 0-16,0 0-1 16,4 4 1-16,0 4 0 15,-6-2 0-15,6 8 0 16,0 4 1-16,2 0-1 15,4 2 0-15,2 4 0 16,4 4 0-16,2 0 0 16,0 6 0-16,0 4 0 15,2-8 0-15,-6 2 0 16,-2 2 0-16,-2-4 0 16,-1-2 0-16,-1 0 0 15,-4-4 1-15,-4-6-1 16,0 1 1-16,-2-5 1 15,6-2 0-15,0-5-1 16,-4-7 1-16,-6 2-1 16,6-6 1-1,4-16-2-15,0 8 0 16,-6-6 0-16,2 8 0 16,0 4-1-16,-4 0 1 15,0 2 0-15,4 6 0 16,-2-2 0-16,2 0 0 15,4 8-1-15,-4 2 1 16,4 2 0-16,2 8 0 16,-2 8-1-16,2 0 1 15,6 2 0-15,-6 0 0 0,2 2 0 16,0 0 0-16,-2-2 0 16,2 0 1-16,-2 2-1 15,2-2 0-15,-4-2 0 16,-2-4 1-16,-2-2-1 15,-4-6 0-15,-1 2 0 16,-3-4 0-16,4-6 0 16,0-6 0-16,0-2 0 15,-4-2 0-15,0-8 0 16,6 0 0-16,2-2 0 16,0-2 0-16,0 2 0 15,0 2 0-15,0 0 0 16,-2 6 0-16,2 6 0 15,-4 2 0-15,4 0 0 16,-6 2 0-16,2 2-1 0,-4 6 1 16,4 0-1-16,-4 0 1 15,8 0-1-15,0 0 0 16,-4 4 0-16,0-2 1 16,0-2-1-16,-2 0 0 15,2 4-1-15,-4-4 1 16,0 0-2-16,0 0 0 15,0 4-5-15,0-4 0 16,0 2-3-16,0 2 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4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6 204 7 0,'0'10'3'0,"0"-22"-1"0,-4 12 3 16,4 0-4-16,-4 0 0 15,4 0 3-15,-4 0 1 16,4 0-5-16,8 2 0 0,-8-2 3 16,0 0 1-16,0 0-2 15,0-2 1-15,-4 2-2 16,0 0 0-16,4 0-1 15,0 0 1-15,0-8-1 16,8 8 0-16,-8 4 0 16,8-8 0-16,-8 4 0 15,-4 0 0-15,10 0 0 16,-2-2 0-16,0-2 0 16,-4-2 1-16,8 2 0 15,0 0 0-15,6-6 0 16,2 0 0-16,0-5 0 15,2-1 1-15,2 6-1 16,-2-12 0-16,2 6 0 16,-2 2 0-16,-2 2 0 15,-2 2 0-15,2 0-1 16,-6-2 1-16,2 6-1 0,0 0 1 16,-4 2-1-16,0 2 0 15,-2-2 0-15,2 4 0 16,0 4 0-16,0-2 0 15,0 6 0-15,-2-2 0 16,4 4 0-16,0 4 0 16,4 2 0-16,-2 0 0 15,0 2 0-15,0 2 0 16,2-4 0-16,2-2 1 0,-4 1-2 16,-2-5 1-16,2 4 0 15,0-4 0-15,-2-6 0 16,-2 2 0-16,0-2 0 15,-2-4 1-15,4 0 0 16,-4 0 0-16,1-8-1 16,1-4 0-16,0-2 0 15,0 0 0-15,2 1 1 16,2-3 0-16,4-4-1 16,-2 0 1-16,2 4-1 15,-2 2 1-15,6 4 0 16,-6 4 0-16,-2 0-1 15,4 2 0-15,-4 0 0 16,2 4 0-16,-4 4 0 16,6 2 0-16,0 4-1 15,0 4 1-15,-6-2 0 0,2 8 1 16,0 8-1-16,-2-2 0 16,-2 1 0-16,0-5 0 15,-2 2 0-15,2-8 0 16,-4 2 0-16,4-2 1 15,-4-4-1-15,0 0 0 16,0-6 0-16,0 0 1 16,-4-6 0-16,10 0 1 15,-2-6 0-15,0-4 0 16,0-4-1-16,0-2 1 16,4-4-1-16,-2-4 1 0,2 2-2 15,2 2 0-15,2-3 0 16,-2 3 0-16,2 4 0 15,-4-2 0-15,0 8-1 16,-2 0 1-16,-2 4 0 16,0-2 0-16,0 8 0 15,-2 4 0-15,6 0 0 16,-2 6 0-16,1 2 0 16,1 12 0-16,8 2 0 15,-10-3 0-15,6 5 0 16,-4-6 0-16,4 6 0 15,-2-2 0-15,0-2 0 16,-2-8 0-16,4 0 0 16,-6 2 0-16,6-6 0 15,-4-4 0-15,0 2 0 16,-2-4 0-16,4-2 0 0,-2-8 0 16,4-2 0-16,-2 2 0 15,2-2 0-15,-4-8 0 16,4-4 0-16,2 2 1 15,-4 2-1-15,2-6 0 16,0 4 0-16,-6-4 0 16,2 4 0-16,4 2 0 15,-6-2 0-15,2 6 0 16,4 0 0-16,-4 6 0 16,2 4 0-16,0 0 0 0,2 0-1 15,0 8 1-15,-4 2 0 16,2 0 0-16,-2 10 0 15,0 0 1-15,-2 2-2 16,-3-2 1-16,3 8 0 16,0 2 1-16,0-8-1 15,-2-2 0-15,0-4 0 16,2-2 0-16,2 4 0 16,0-8 0-16,0 0 0 15,2-4 0-15,2 0 0 16,-2-3 0-16,2-3 0 15,2 0 0-15,6-3 0 16,-8-7 0-16,6-2-1 16,-4 2 1-16,4-10 0 15,-6 6 1-15,0-2-1 16,0-4 0-16,-6 2 0 16,2 4 0-16,-4 2 0 0,0 6 0 15,-4-2 0-15,2 2 0 16,-6 6 0-16,8 0 0 15,0 2 0-15,0 10 0 16,-2 4 0-16,2 0 0 16,0 2 0-16,4-2 0 15,-2 4 0-15,2 2 0 16,4 0 0-16,-2-2 0 16,2-5-1-16,-2-3 1 15,2 4 0-15,-4-8 1 0,0-2-1 16,2 2 0-16,-2-8 0 15,-1-4 0-15,3-2 0 16,0-4 0-16,10 0 0 16,6 0 0-16,-4-8 0 15,2 7 1-15,-2-3-1 16,-4 2 0-16,-2 4 0 16,-4-2 0-16,6 4 0 15,-6 10 0-15,-2-2 0 16,-2 12 0-16,-2-8 0 15,-2 4 0-15,0 8 0 16,0 1 0-16,0 1 0 16,0-2 0-16,-2 2 0 15,2 2 0-15,0-6 0 16,0 0 1-16,0-2-2 16,0-8 1-16,-2 2 0 0,2-2 1 15,0-6 0-15,2-2 1 16,2-6 0-16,0 0 1 15,2 2-1-15,6-4 1 16,0 0-1-16,-2 0 1 16,0 4-2-16,2 0 1 15,-2-2-2-15,1 6 0 16,-1-2-3-16,-6 4 1 16,-2 0-5-16,-2 4 1 15,0-2-6-15,-4 6 0 16,4-2-1-16,-4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9T02:55:50.287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6 205 7 0,'0'10'3'0,"0"-22"-1"0,-4 12 3 16,4 0-4-16,-4 0 0 15,4 0 3-15,-4 0 1 16,4 0-5-16,8 2 0 0,-8-2 3 16,0 0 1-16,0 0-2 15,0-2 1-15,-4 2-2 16,0 0 0-16,4 0-1 15,0 0 1-15,0-8-1 16,8 8 0-16,-8 4 0 16,8-8 0-16,-8 4 0 15,-4 0 0-15,10 0 0 16,-2-2 0-16,0-2 0 16,-4-2 1-16,8 2 0 15,0 0 0-15,6-6 0 16,2 0 0-16,0-5 0 15,2-1 1-15,2 6-1 16,-2-12 0-16,2 5 0 16,-2 3 0-16,-2 2 0 15,-2 2 0-15,2 0-1 16,-6-2 1-16,2 6-1 0,0 0 1 16,-4 2-1-16,0 2 0 15,-2-2 0-15,2 4 0 16,0 4 0-16,0-2 0 15,0 6 0-15,-2-2 0 16,4 4 0-16,0 4 0 16,4 2 0-16,-2 0 0 15,0 3 0-15,0 1 0 16,2-4 0-16,2-2 1 0,-4 1-2 16,-2-5 1-16,2 4 0 15,0-4 0-15,-2-6 0 16,-2 2 0-16,0-2 0 15,-2-4 1-15,4 0 0 16,-4 0 0-16,1-8-1 16,1-4 0-16,0-2 0 15,0 0 0-15,2 1 1 16,2-3 0-16,4-4-1 16,-2-1 1-16,2 5-1 15,-2 2 1-15,6 4 0 16,-6 4 0-16,-2 0-1 15,4 2 0-15,-4 0 0 16,2 4 0-16,-4 4 0 16,6 2 0-16,0 4-1 15,0 4 1-15,-6-2 0 0,2 9 1 16,0 7-1-16,-2-2 0 16,-2 1 0-16,0-5 0 15,-2 2 0-15,2-8 0 16,-4 2 0-16,4-2 1 15,-4-3-1-15,0-1 0 16,0-6 0-16,0 0 1 16,-4-6 0-16,10 0 1 15,-2-6 0-15,0-4 0 16,0-4-1-16,0-3 1 16,4-3-1-16,-2-4 1 0,2 2-2 15,2 2 0-15,2-3 0 16,-2 3 0-16,2 4 0 15,-4-2 0-15,0 7-1 16,-2 1 1-16,-2 4 0 16,0-2 0-16,0 8 0 15,-2 4 0-15,6 0 0 16,-2 6 0-16,1 3 0 16,1 11 0-16,8 2 0 15,-10-3 0-15,6 5 0 16,-4-6 0-16,4 6 0 15,-2-2 0-15,0-1 0 16,-1-9 0-16,3 0 0 16,-6 2 0-16,6-6 0 15,-4-4 0-15,0 2 0 16,-2-4 0-16,4-2 0 0,-2-8 0 16,4-2 0-16,-2 2 0 15,2-2 0-15,-4-8 0 16,4-4 0-16,2 2 1 15,-4 2-1-15,2-6 0 16,0 3 0-16,-6-3 0 16,2 4 0-16,4 2 0 15,-6-2 0-15,2 6 0 16,4 0 0-16,-4 6 0 16,2 4 0-16,0 0 0 0,2 0-1 15,0 8 1-15,-4 2 0 16,2 0 0-16,-2 10 0 15,0 0 1-15,-2 2-2 16,-3-1 1-16,3 7 0 16,0 2 1-16,0-8-1 15,-2-2 0-15,0-4 0 16,2-2 0-16,2 4 0 16,0-8 0-16,0 0 0 15,2-3 0-15,2-1 0 16,-2-3 0-16,2-3 0 15,2 0 0-15,6-3 0 16,-8-7 0-16,6-3-1 16,-4 3 1-16,4-10 0 15,-6 6 1-15,0-2-1 16,0-4 0-16,-6 2 0 16,2 4 0-16,-4 2 0 0,0 6 0 15,-4-2 0-15,2 2 0 16,-6 6 0-16,8 0 0 15,0 2 0-15,0 10 0 16,-2 4 0-16,2 0 0 16,0 2 0-16,4-2 0 15,-2 4 0-15,2 2 0 16,4 0 0-16,-2-1 0 16,2-6-1-16,-2-3 1 15,2 4 0-15,-4-8 1 0,0-2-1 16,2 2 0-16,-2-8 0 15,-1-4 0-15,3-2 0 16,0-4 0-16,10 0 0 16,6 0 0-16,-4-8 0 15,2 7 1-15,-2-4-1 16,-4 3 0-16,-2 4 0 16,-4-2 0-16,6 4 0 15,-6 10 0-15,-2-2 0 16,-2 12 0-16,-2-8 0 15,-2 4 0-15,0 9 0 16,0 0 0-16,0 1 0 16,0-2 0-16,-2 2 0 15,2 2 0-15,0-6 0 16,0 0 1-16,0-2-2 16,0-8 1-16,-2 2 0 0,2-2 1 15,0-6 0-15,2-2 1 16,2-6 0-16,0 0 1 15,2 2-1-15,6-4 1 16,0 0-1-16,-2 0 1 16,0 4-2-16,2 0 1 15,-2-2-2-15,1 6 0 16,-1-2-3-16,-6 4 1 16,-2 0-5-16,-2 4 1 15,0-2-6-15,-4 6 0 16,4-2-1-16,-4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9T02:55:50.286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0 523 7 0,'0'6'3'0,"0"-14"-1"0,0 8 4 15,0 2-5-15,0-2 0 16,0 0 0-16,0 0 0 16,0-6-1-16,0 6 1 15,0 0 1-15,0 0 1 16,0 0-2-16,0 0 1 16,0 4 0-16,0-4 0 15,0 0-1-15,4 2 0 16,4 2 0-16,2 1 1 15,10 3 0-15,-2-4 0 0,0 6-1 16,6 2 1-16,0 2-1 16,-2 4 1-16,2-2-1 15,2 2 0-15,0 0 0 16,0 4 0-16,-2-6-1 16,-7 2 1-16,1-2 0 15,2-2 0-15,-4-5 0 16,-6-1 0-16,2-2 1 15,-4-4 1-15,0 2 0 16,-4-4 0-16,-4 0-1 16,4-6 0-16,-4 6 0 15,0-16 1-15,0-1-3 16,0-3 0-16,0 0 0 16,0-8 0-16,0 4 0 15,0 0 0-15,0-2 0 16,-4 2 0-16,0 0 0 15,4 9 0-15,0 1 0 0,0-4 0 16,0 2 0-16,0-2 0 16,0 12 0-16,4 0 0 15,0-2-1-15,-4 8 1 16,2 0 0-16,6 4 1 16,0 0-2-16,4 2 1 15,-2-4 0-15,2 10 1 16,0 2-1-16,1 2 0 15,3 0 0-15,4 2 0 16,-2 5 0-16,2 3 0 0,-6 2 0 16,0 0 1-16,14-6-1 15,-2 0 1-15,-2-6-1 16,-2-2 0-16,-4 0 0 16,1-4 0-16,-3-4 0 15,-6 1 0-15,-2-5 0 16,4 2 1-16,-4 0-1 15,-8-4 1-15,0-8-1 16,4-1 1-16,-4-5-1 16,0-2 1-16,0-4-1 15,0 0 0-15,0-2 0 16,4 2 0-16,0-4 0 16,-4 0 0-16,0 2 0 15,2 0 0-15,-2 3 0 16,4 1 0-16,-4 10 0 15,4-6 0-15,0 4 0 16,0 2 0-16,-4 8 0 0,4-6 0 16,-2 0 0-16,6 2 0 15,0 4-1-15,0 0 1 16,-4 4 0-16,2 2 0 16,2 4 0-16,4 8 0 15,4-6 0-15,-2 8 0 16,-2 0 0-16,2 5 0 15,2 1 0-15,0-6 0 16,6-2 0-16,-2-2 0 0,-2-2-1 16,-2 0 1-16,0 0 0 15,-6 2 1-15,2-14-1 16,-2 4 0-16,2-4 0 16,-4-4 0-16,4-4 0 15,-6-2 1-15,2-10-1 16,-1 0 0-16,1 0 0 15,-4-6 0-15,0 0 0 16,-4-10 0-16,0 5 0 16,0-3 0-16,0 6 0 15,4-2 0-15,-4 4 0 16,4 4 0-16,0 2 0 16,-2 2 0-16,2-1-1 15,0 3 1-15,4 4 0 16,-2 6 0-16,2 2 0 15,0 2 1-15,0 2-1 16,4 10 0-16,6-4 0 16,-2 10 0-16,6 1 0 0,2-3 0 15,2 4-1-15,0-2 1 16,2 4 0-16,-3-4 1 16,-3-2-2-16,-4-2 1 15,4 0 0-15,-6-4 1 16,-4-4-1-16,-2 0 0 15,2 1 0-15,-4 1 0 16,-4-8 0-16,0-4 1 16,-2-4-1-16,2-3 0 0,3-1-1 15,-3-2 1-15,0-8 0 16,-2-2 0-16,-2 0 0 16,0 0 0-16,0 2 0 15,0 0 0-15,0-3 0 16,0 5 0-16,0 4 0 15,0 0 0-15,0 2 0 16,6 0 0-16,-2 4 0 16,-2-4 0-16,2 9 0 15,0-3 0-15,4 4 0 16,0 4 0-16,2 4 0 16,2 0 0-16,4 5 0 15,4 9 0-15,2-6 0 16,0 6 0-16,0 2 0 15,-2 4 0-15,0 0 0 16,2 1 0-16,0 1 0 0,2-6 0 16,-2-6 0-16,-2 0 0 15,-6-2 0-15,0-4 0 16,-2-2 0-16,0-2 0 16,0-12 0-16,-2-2 0 15,2 0 0-15,-5-2 1 16,1-6-1-16,8-6 0 15,-10 2 0-15,2-1 0 16,-4 1 0-16,4-2 0 16,0 4 0-16,-2-6 0 0,2 4 0 15,0 5 0-15,6 1 0 16,-6 2 0-16,0 0-1 16,4 4 1-16,0 4 0 15,-6-2 0-15,6 8 0 16,0 4 1-16,2 0-1 15,4 2 0-15,2 4 0 16,4 4 0-16,2 0 0 16,0 6 0-16,0 3 0 15,1-7 0-15,-5 2 0 16,-2 2 0-16,-2-4 0 16,-1-2 0-16,-1 0 0 15,-4-4 1-15,-4-6-1 16,0 1 1-16,-2-5 1 15,6-2 0-15,0-5-1 16,-4-7 1-16,-6 2-1 16,6-6 1-1,4-16-2-15,0 8 0 16,-6-5 0-16,2 7 0 16,0 4-1-16,-4 0 1 15,0 2 0-15,4 6 0 16,-2-2 0-16,2 0 0 15,4 8-1-15,-4 2 1 16,4 2 0-16,2 8 0 16,-2 8-1-16,2 0 1 15,6 2 0-15,-6 0 0 0,2 2 0 16,0 0 0-16,-2-2 0 16,2 0 1-16,-2 1-1 15,2-1 0-15,-4-2 0 16,-2-4 1-16,-2-2-1 15,-4-6 0-15,-1 2 0 16,-3-4 0-16,4-6 0 16,0-6 0-16,0-2 0 15,-4-2 0-15,0-7 0 16,6-1 0-16,2-2 0 16,0-2 0-16,0 2 0 15,0 2 0-15,0 0 0 16,-2 6 0-16,2 6 0 15,-4 2 0-15,4 0 0 16,-6 2 0-16,2 2-1 0,-4 6 1 16,4 0-1-16,-4 0 1 15,8 0-1-15,0 0 0 16,-4 4 0-16,0-2 1 16,0-2-1-16,-2 0 0 15,2 4-1-15,-4-4 1 16,0 0-2-16,0 0 0 15,0 4-5-15,0-4 0 16,0 2-3-16,0 2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9T02:55:50.287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6 205 7 0,'0'10'3'0,"0"-22"-1"0,-4 12 3 16,4 0-4-16,-4 0 0 15,4 0 3-15,-4 0 1 16,4 0-5-16,8 2 0 0,-8-2 3 16,0 0 1-16,0 0-2 15,0-2 1-15,-4 2-2 16,0 0 0-16,4 0-1 15,0 0 1-15,0-8-1 16,8 8 0-16,-8 4 0 16,8-8 0-16,-8 4 0 15,-4 0 0-15,10 0 0 16,-2-2 0-16,0-2 0 16,-4-2 1-16,8 2 0 15,0 0 0-15,6-6 0 16,2 0 0-16,0-5 0 15,2-1 1-15,2 6-1 16,-2-12 0-16,2 5 0 16,-2 3 0-16,-2 2 0 15,-2 2 0-15,2 0-1 16,-6-2 1-16,2 6-1 0,0 0 1 16,-4 2-1-16,0 2 0 15,-2-2 0-15,2 4 0 16,0 4 0-16,0-2 0 15,0 6 0-15,-2-2 0 16,4 4 0-16,0 4 0 16,4 2 0-16,-2 0 0 15,0 3 0-15,0 1 0 16,2-4 0-16,2-2 1 0,-4 1-2 16,-2-5 1-16,2 4 0 15,0-4 0-15,-2-6 0 16,-2 2 0-16,0-2 0 15,-2-4 1-15,4 0 0 16,-4 0 0-16,1-8-1 16,1-4 0-16,0-2 0 15,0 0 0-15,2 1 1 16,2-3 0-16,4-4-1 16,-2-1 1-16,2 5-1 15,-2 2 1-15,6 4 0 16,-6 4 0-16,-2 0-1 15,4 2 0-15,-4 0 0 16,2 4 0-16,-4 4 0 16,6 2 0-16,0 4-1 15,0 4 1-15,-6-2 0 0,2 9 1 16,0 7-1-16,-2-2 0 16,-2 1 0-16,0-5 0 15,-2 2 0-15,2-8 0 16,-4 2 0-16,4-2 1 15,-4-3-1-15,0-1 0 16,0-6 0-16,0 0 1 16,-4-6 0-16,10 0 1 15,-2-6 0-15,0-4 0 16,0-4-1-16,0-3 1 16,4-3-1-16,-2-4 1 0,2 2-2 15,2 2 0-15,2-3 0 16,-2 3 0-16,2 4 0 15,-4-2 0-15,0 7-1 16,-2 1 1-16,-2 4 0 16,0-2 0-16,0 8 0 15,-2 4 0-15,6 0 0 16,-2 6 0-16,1 3 0 16,1 11 0-16,8 2 0 15,-10-3 0-15,6 5 0 16,-4-6 0-16,4 6 0 15,-2-2 0-15,0-1 0 16,-1-9 0-16,3 0 0 16,-6 2 0-16,6-6 0 15,-4-4 0-15,0 2 0 16,-2-4 0-16,4-2 0 0,-2-8 0 16,4-2 0-16,-2 2 0 15,2-2 0-15,-4-8 0 16,4-4 0-16,2 2 1 15,-4 2-1-15,2-6 0 16,0 3 0-16,-6-3 0 16,2 4 0-16,4 2 0 15,-6-2 0-15,2 6 0 16,4 0 0-16,-4 6 0 16,2 4 0-16,0 0 0 0,2 0-1 15,0 8 1-15,-4 2 0 16,2 0 0-16,-2 10 0 15,0 0 1-15,-2 2-2 16,-3-1 1-16,3 7 0 16,0 2 1-16,0-8-1 15,-2-2 0-15,0-4 0 16,2-2 0-16,2 4 0 16,0-8 0-16,0 0 0 15,2-3 0-15,2-1 0 16,-2-3 0-16,2-3 0 15,2 0 0-15,6-3 0 16,-8-7 0-16,6-3-1 16,-4 3 1-16,4-10 0 15,-6 6 1-15,0-2-1 16,0-4 0-16,-6 2 0 16,2 4 0-16,-4 2 0 0,0 6 0 15,-4-2 0-15,2 2 0 16,-6 6 0-16,8 0 0 15,0 2 0-15,0 10 0 16,-2 4 0-16,2 0 0 16,0 2 0-16,4-2 0 15,-2 4 0-15,2 2 0 16,4 0 0-16,-2-1 0 16,2-6-1-16,-2-3 1 15,2 4 0-15,-4-8 1 0,0-2-1 16,2 2 0-16,-2-8 0 15,-1-4 0-15,3-2 0 16,0-4 0-16,10 0 0 16,6 0 0-16,-4-8 0 15,2 7 1-15,-2-4-1 16,-4 3 0-16,-2 4 0 16,-4-2 0-16,6 4 0 15,-6 10 0-15,-2-2 0 16,-2 12 0-16,-2-8 0 15,-2 4 0-15,0 9 0 16,0 0 0-16,0 1 0 16,0-2 0-16,-2 2 0 15,2 2 0-15,0-6 0 16,0 0 1-16,0-2-2 16,0-8 1-16,-2 2 0 0,2-2 1 15,0-6 0-15,2-2 1 16,2-6 0-16,0 0 1 15,2 2-1-15,6-4 1 16,0 0-1-16,-2 0 1 16,0 4-2-16,2 0 1 15,-2-2-2-15,1 6 0 16,-1-2-3-16,-6 4 1 16,-2 0-5-16,-2 4 1 15,0-2-6-15,-4 6 0 16,4-2-1-16,-4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9T02:55:50.286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0 523 7 0,'0'6'3'0,"0"-14"-1"0,0 8 4 15,0 2-5-15,0-2 0 16,0 0 0-16,0 0 0 16,0-6-1-16,0 6 1 15,0 0 1-15,0 0 1 16,0 0-2-16,0 0 1 16,0 4 0-16,0-4 0 15,0 0-1-15,4 2 0 16,4 2 0-16,2 1 1 15,9 3 0-15,-1-4 0 0,-1 6-1 16,7 2 1-16,0 2-1 16,-3 4 1-16,3-2-1 15,1 2 0-15,1 0 0 16,-1 4 0-16,-1-6-1 16,-8 2 1-16,2-2 0 15,2-2 0-15,-5-5 0 16,-5-1 0-16,2-2 1 15,-4-4 1-15,0 2 0 16,-4-4 0-16,-4 0-1 16,3-6 0-16,-3 6 0 15,0-16 1-15,0-1-3 16,0-3 0-16,0 0 0 16,0-8 0-16,0 4 0 15,0 0 0-15,0-2 0 16,-3 2 0-16,-1 0 0 15,4 9 0-15,0 1 0 0,0-4 0 16,0 2 0-16,0-2 0 16,0 12 0-16,4 0 0 15,-1-2-1-15,-3 8 1 16,2 0 0-16,6 4 1 16,0 0-2-16,4 2 1 15,-2-4 0-15,1 10 1 16,1 2-1-16,1 2 0 15,3 0 0-15,3 2 0 16,-1 5 0-16,2 3 0 0,-7 2 0 16,1 0 1-16,13-6-1 15,-1 0 1-15,-3-6-1 16,-1-2 0-16,-4 0 0 16,0-4 0-16,-2-4 0 15,-6 1 0-15,-2-5 0 16,3 2 1-16,-3 0-1 15,-8-4 1-15,0-8-1 16,4-1 1-16,-4-5-1 16,0-2 1-16,0-4-1 15,0 0 0-15,0-2 0 16,4 2 0-16,0-4 0 16,-4 0 0-16,0 2 0 15,2 0 0-15,-2 3 0 16,4 1 0-16,-4 10 0 15,4-6 0-15,0 4 0 16,0 2 0-16,-4 8 0 0,4-6 0 16,-2 0 0-16,5 2 0 15,1 4-1-15,0 0 1 16,-4 4 0-16,2 2 0 16,2 4 0-16,4 8 0 15,3-6 0-15,-1 8 0 16,-2 0 0-16,1 5 0 15,3 1 0-15,0-6 0 16,5-2 0-16,-1-2 0 0,-2-2-1 16,-3 0 1-16,1 0 0 15,-6 2 1-15,2-14-1 16,-3 4 0-16,3-4 0 16,-4-4 0-16,4-4 0 15,-6-2 1-15,2-10-1 16,-2 0 0-16,2 0 0 15,-4-6 0-15,0 0 0 16,-4-10 0-16,0 5 0 16,0-3 0-16,0 6 0 15,4-2 0-15,-4 4 0 16,4 4 0-16,0 2 0 16,-2 2 0-16,2-1-1 15,0 3 1-15,4 4 0 16,-3 6 0-16,3 2 0 15,0 2 1-15,0 2-1 16,4 10 0-16,5-4 0 16,-1 10 0-16,6 1 0 0,1-3 0 15,3 4-1-15,-1-2 1 16,3 4 0-16,-4-4 1 16,-2-2-2-16,-5-2 1 15,5 0 0-15,-6-4 1 16,-5-4-1-16,-1 0 0 15,2 1 0-15,-4 1 0 16,-4-8 0-16,0-4 1 16,-2-4-1-16,2-3 0 0,2-1-1 15,-2-2 1-15,0-8 0 16,-2-2 0-16,-2 0 0 16,0 0 0-16,0 2 0 15,0 0 0-15,0-3 0 16,0 5 0-16,0 4 0 15,0 0 0-15,0 2 0 16,6 0 0-16,-2 4 0 16,-2-4 0-16,2 9 0 15,0-3 0-15,4 4 0 16,0 4 0-16,1 4 0 16,3 0 0-16,4 5 0 15,3 9 0-15,3-6 0 16,0 6 0-16,-1 2 0 15,-1 4 0-15,-1 0 0 16,3 1 0-16,-1 1 0 0,3-6 0 16,-2-6 0-16,-3 0 0 15,-5-2 0-15,0-4 0 16,-3-2 0-16,1-2 0 16,0-12 0-16,-2-2 0 15,2 0 0-15,-6-2 1 16,2-6-1-16,8-6 0 15,-10 2 0-15,2-1 0 16,-4 1 0-16,3-2 0 16,1 4 0-16,-2-6 0 0,2 4 0 15,0 5 0-15,6 1 0 16,-7 2 0-16,1 0-1 16,4 4 1-16,0 4 0 15,-6-2 0-15,5 8 0 16,1 4 1-16,2 0-1 15,4 2 0-15,1 4 0 16,5 4 0-16,1 0 0 16,1 6 0-16,-1 3 0 15,2-7 0-15,-6 2 0 16,-1 2 0-16,-2-4 0 16,-2-2 0-16,0 0 0 15,-4-4 1-15,-4-6-1 16,-1 1 1-16,-1-5 1 15,6-2 0-15,0-5-1 16,-4-7 1-16,-6 2-1 16,5-6 1-1,5-16-2-15,0 8 0 16,-6-5 0-16,2 7 0 16,0 4-1-16,-4 0 1 15,-1 2 0-15,5 6 0 16,-2-2 0-16,2 0 0 15,4 8-1-15,-4 2 1 16,3 2 0-16,3 8 0 16,-2 8-1-16,2 0 1 15,5 2 0-15,-5 0 0 0,2 2 0 16,-1 0 0-16,-1-2 0 16,2 0 1-16,-3 1-1 15,3-1 0-15,-4-2 0 16,-2-4 1-16,-2-2-1 15,-4-6 0-15,-2 2 0 16,-2-4 0-16,4-6 0 16,0-6 0-16,0-2 0 15,-4-2 0-15,0-7 0 16,6-1 0-16,2-2 0 16,0-2 0-16,0 2 0 15,-1 2 0-15,1 0 0 16,-2 6 0-16,2 6 0 15,-4 2 0-15,4 0 0 16,-6 2 0-16,2 2-1 0,-4 6 1 16,4 0-1-16,-4 0 1 15,7 0-1-15,1 0 0 16,-4 4 0-16,0-2 1 16,0-2-1-16,-2 0 0 15,2 4-1-15,-4-4 1 16,0 0-2-16,0 0 0 15,0 4-5-15,0-4 0 16,0 2-3-16,0 2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9T02:55:50.287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6 205 7 0,'0'10'3'0,"0"-22"-1"0,-4 12 3 16,4 0-4-16,-4 0 0 15,4 0 3-15,-4 0 1 16,4 0-5-16,8 2 0 0,-8-2 3 16,0 0 1-16,0 0-2 15,0-2 1-15,-4 2-2 16,0 0 0-16,4 0-1 15,0 0 1-15,0-8-1 16,8 8 0-16,-8 4 0 16,8-8 0-16,-8 4 0 15,-4 0 0-15,9 0 0 16,-1-2 0-16,0-2 0 16,-4-2 1-16,8 2 0 15,-1 0 0-15,7-6 0 16,1 0 0-16,0-5 0 15,2-1 1-15,2 6-1 16,-2-12 0-16,3 5 0 16,-3 3 0-16,-2 2 0 15,-2 2 0-15,3 0-1 16,-7-2 1-16,2 6-1 0,1 0 1 16,-4 2-1-16,-1 2 0 15,-1-2 0-15,1 4 0 16,1 4 0-16,0-2 0 15,-1 6 0-15,-1-2 0 16,4 4 0-16,-1 4 0 16,4 2 0-16,-1 0 0 15,-1 3 0-15,1 1 0 16,1-4 0-16,2-2 1 0,-3 1-2 16,-3-5 1-16,3 4 0 15,-1-4 0-15,-1-6 0 16,-3 2 0-16,1-2 0 15,-2-4 1-15,3 0 0 16,-3 0 0-16,0-8-1 16,2-4 0-16,0-2 0 15,-1 0 0-15,3 1 1 16,1-3 0-16,5-4-1 16,-3-1 1-16,2 5-1 15,-2 2 1-15,7 4 0 16,-7 4 0-16,-2 0-1 15,5 2 0-15,-5 0 0 16,2 4 0-16,-3 4 0 16,5 2 0-16,0 4-1 15,1 4 1-15,-7-2 0 0,2 9 1 16,1 7-1-16,-3-2 0 16,-1 1 0-16,0-5 0 15,-3 2 0-15,3-8 0 16,-4 2 0-16,3-2 1 15,-3-3-1-15,0-1 0 16,0-6 0-16,0 0 1 16,-4-6 0-16,9 0 1 15,-1-6 0-15,-1-4 0 16,1-4-1-16,0-3 1 16,3-3-1-16,-1-4 1 0,1 2-2 15,2 2 0-15,3-3 0 16,-3 3 0-16,2 4 0 15,-3-2 0-15,-1 7-1 16,-1 1 1-16,-3 4 0 16,1-2 0-16,-1 8 0 15,-1 4 0-15,6 0 0 16,-3 6 0-16,2 3 0 16,0 11 0-16,8 2 0 15,-9-3 0-15,5 5 0 16,-4-6 0-16,5 6 0 15,-3-2 0-15,0-1 0 16,0-9 0-16,2 0 0 16,-6 2 0-16,7-6 0 15,-5-4 0-15,0 2 0 16,-1-4 0-16,3-2 0 0,-1-8 0 16,3-2 0-16,-2 2 0 15,3-2 0-15,-5-8 0 16,4-4 0-16,2 2 1 15,-3 2-1-15,1-6 0 16,0 3 0-16,-5-3 0 16,1 4 0-16,4 2 0 15,-5-2 0-15,1 6 0 16,5 0 0-16,-5 6 0 16,2 4 0-16,1 0 0 0,1 0-1 15,0 8 1-15,-3 2 0 16,1 0 0-16,-2 10 0 15,1 0 1-15,-3 2-2 16,-2-1 1-16,3 7 0 16,-1 2 1-16,1-8-1 15,-3-2 0-15,1-4 0 16,1-2 0-16,3 4 0 16,-1-8 0-16,1 0 0 15,1-3 0-15,2-1 0 16,-1-3 0-16,1-3 0 15,2 0 0-15,6-3 0 16,-8-7 0-16,6-3-1 16,-4 3 1-16,4-10 0 15,-6 6 1-15,1-2-1 16,-1-4 0-16,-6 2 0 16,3 4 0-16,-5 2 0 0,1 6 0 15,-4-2 0-15,2 2 0 16,-6 6 0-16,7 0 0 15,1 2 0-15,-1 10 0 16,-1 4 0-16,2 0 0 16,-1 2 0-16,5-2 0 15,-3 4 0-15,3 2 0 16,3 0 0-16,-2-1 0 16,3-6-1-16,-3-3 1 15,2 4 0-15,-3-8 1 0,-1-2-1 16,2 2 0-16,-1-8 0 15,-2-4 0-15,4-2 0 16,-1-4 0-16,10 0 0 16,5 0 0-16,-3-8 0 15,2 7 1-15,-2-4-1 16,-5 3 0-16,0 4 0 16,-5-2 0-16,6 4 0 15,-6 10 0-15,-2-2 0 16,-1 12 0-16,-3-8 0 15,-1 4 0-15,-1 9 0 16,1 0 0-16,0 1 0 16,-1-2 0-16,-1 2 0 15,2 2 0-15,-1-6 0 16,1 0 1-16,0-2-2 16,-1-8 1-16,-1 2 0 0,1-2 1 15,1-6 0-15,2-2 1 16,1-6 0-16,0 0 1 15,3 2-1-15,5-4 1 16,0 0-1-16,-2 0 1 16,0 4-2-16,2 0 1 15,-2-2-2-15,2 6 0 16,-2-2-3-16,-6 4 1 16,-1 0-5-16,-3 4 1 15,1-2-6-15,-4 6 0 16,3-2-1-16,-3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9T02:55:50.286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0 523 7 0,'0'6'3'0,"0"-14"-1"0,0 8 4 15,0 2-5-15,0-2 0 16,0 0 0-16,0 0 0 16,0-6-1-16,0 6 1 15,0 0 1-15,0 0 1 16,0 0-2-16,0 0 1 16,0 4 0-16,0-4 0 15,0 0-1-15,4 2 0 16,3 2 0-16,3 1 1 15,9 3 0-15,-2-4 0 0,1 6-1 16,5 2 1-16,0 2-1 16,-2 4 1-16,2-2-1 15,2 2 0-15,-1 0 0 16,1 4 0-16,-2-6-1 16,-6 2 1-16,0-2 0 15,2-2 0-15,-4-5 0 16,-5-1 0-16,1-2 1 15,-3-4 1-15,0 2 0 16,-4-4 0-16,-4 0-1 16,3-6 0-16,-3 6 0 15,0-16 1-15,0-1-3 16,0-3 0-16,0 0 0 16,0-8 0-16,0 4 0 15,0 0 0-15,0-2 0 16,-3 2 0-16,-1 0 0 15,4 9 0-15,0 1 0 0,0-4 0 16,0 2 0-16,0-2 0 16,0 12 0-16,4 0 0 15,-1-2-1-15,-3 8 1 16,2 0 0-16,6 4 1 16,0 0-2-16,3 2 1 15,-1-4 0-15,1 10 1 16,1 2-1-16,0 2 0 15,3 0 0-15,5 2 0 16,-3 5 0-16,2 3 0 0,-6 2 0 16,1 0 1-16,13-6-1 15,-3 0 1-15,-1-6-1 16,-1-2 0-16,-5 0 0 16,1-4 0-16,-3-4 0 15,-5 1 0-15,-2-5 0 16,3 2 1-16,-3 0-1 15,-8-4 1-15,0-8-1 16,3-1 1-16,-3-5-1 16,0-2 1-16,0-4-1 15,0 0 0-15,0-2 0 16,4 2 0-16,0-4 0 16,-4 0 0-16,0 2 0 15,2 0 0-15,-2 3 0 16,4 1 0-16,-4 10 0 15,4-6 0-15,0 4 0 16,-1 2 0-16,-3 8 0 0,4-6 0 16,-2 0 0-16,6 2 0 15,-1 4-1-15,1 0 1 16,-4 4 0-16,2 2 0 16,1 4 0-16,5 8 0 15,3-6 0-15,-1 8 0 16,-3 0 0-16,2 5 0 15,3 1 0-15,-1-6 0 16,6-2 0-16,-2-2 0 0,-1-2-1 16,-3 0 1-16,0 0 0 15,-5 2 1-15,1-14-1 16,-1 4 0-16,1-4 0 16,-3-4 0-16,3-4 0 15,-5-2 1-15,2-10-1 16,-1 0 0-16,0 0 0 15,-3-6 0-15,0 0 0 16,-4-10 0-16,0 5 0 16,0-3 0-16,0 6 0 15,4-2 0-15,-4 4 0 16,4 4 0-16,-1 2 0 16,-1 2 0-16,2-1-1 15,0 3 1-15,4 4 0 16,-3 6 0-16,3 2 0 15,0 2 1-15,-1 2-1 16,5 10 0-16,5-4 0 16,-2 10 0-16,6 1 0 0,2-3 0 15,2 4-1-15,0-2 1 16,2 4 0-16,-3-4 1 16,-3-2-2-16,-4-2 1 15,4 0 0-15,-5-4 1 16,-5-4-1-16,-1 0 0 15,1 1 0-15,-3 1 0 16,-4-8 0-16,0-4 1 16,-3-4-1-16,3-3 0 0,3-1-1 15,-3-2 1-15,0-8 0 16,-2-2 0-16,-2 0 0 16,0 0 0-16,0 2 0 15,0 0 0-15,0-3 0 16,0 5 0-16,0 4 0 15,0 0 0-15,0 2 0 16,5 0 0-16,-1 4 0 16,-2-4 0-16,2 9 0 15,0-3 0-15,3 4 0 16,1 4 0-16,2 4 0 16,1 0 0-16,4 5 0 15,5 9 0-15,1-6 0 16,0 6 0-16,0 2 0 15,-2 4 0-15,0 0 0 16,2 1 0-16,0 1 0 0,2-6 0 16,-2-6 0-16,-2 0 0 15,-5-2 0-15,-1-4 0 16,-1-2 0-16,-1-2 0 16,1-12 0-16,-3-2 0 15,3 0 0-15,-6-2 1 16,2-6-1-16,7-6 0 15,-9 2 0-15,2-1 0 16,-4 1 0-16,3-2 0 16,1 4 0-16,-2-6 0 0,1 4 0 15,1 5 0-15,5 1 0 16,-5 2 0-16,0 0-1 16,3 4 1-16,1 4 0 15,-7-2 0-15,7 8 0 16,-1 4 1-16,3 0-1 15,3 2 0-15,2 4 0 16,4 4 0-16,2 0 0 16,0 6 0-16,0 3 0 15,1-7 0-15,-5 2 0 16,-2 2 0-16,-2-4 0 16,0-2 0-16,-2 0 0 15,-4-4 1-15,-3-6-1 16,0 1 1-16,-3-5 1 15,7-2 0-15,-1-5-1 16,-3-7 1-16,-6 2-1 16,6-6 1-1,3-16-2-15,1 8 0 16,-7-5 0-16,3 7 0 16,0 4-1-16,-5 0 1 15,1 2 0-15,4 6 0 16,-2-2 0-16,1 0 0 15,5 8-1-15,-4 2 1 16,3 2 0-16,2 8 0 16,-1 8-1-16,1 0 1 15,6 2 0-15,-5 0 0 0,1 2 0 16,1 0 0-16,-3-2 0 16,2 0 1-16,-1 1-1 15,1-1 0-15,-4-2 0 16,-1-4 1-16,-2-2-1 15,-4-6 0-15,-2 2 0 16,-2-4 0-16,4-6 0 16,0-6 0-16,0-2 0 15,-4-2 0-15,0-7 0 16,6-1 0-16,1-2 0 16,1-2 0-16,0 2 0 15,-1 2 0-15,1 0 0 16,-2 6 0-16,1 6 0 15,-3 2 0-15,4 0 0 16,-6 2 0-16,2 2-1 0,-4 6 1 16,3 0-1-16,-3 0 1 15,8 0-1-15,0 0 0 16,-4 4 0-16,-1-2 1 16,1-2-1-16,-2 0 0 15,2 4-1-15,-4-4 1 16,0 0-2-16,0 0 0 15,0 4-5-15,0-4 0 16,0 2-3-16,0 2 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9T02:55:50.287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6 205 7 0,'0'10'3'0,"0"-22"-1"0,-4 12 3 16,4 0-4-16,-4 0 0 15,4 0 3-15,-3 0 1 16,3 0-5-16,7 2 0 0,-7-2 3 16,0 0 1-16,0 0-2 15,0-2 1-15,-4 2-2 16,1 0 0-16,3 0-1 15,0 0 1-15,0-8-1 16,7 8 0-16,-7 4 0 16,7-8 0-16,-7 4 0 15,-3 0 0-15,8 0 0 16,-1-2 0-16,-1-2 0 16,-3-2 1-16,8 2 0 15,-1 0 0-15,6-6 0 16,1 0 0-16,1-5 0 15,2-1 1-15,1 6-1 16,-2-12 0-16,3 5 0 16,-3 3 0-16,-1 2 0 15,-3 2 0-15,3 0-1 16,-6-2 1-16,2 6-1 0,0 0 1 16,-4 2-1-16,1 2 0 15,-3-2 0-15,3 4 0 16,-1 4 0-16,0-2 0 15,1 6 0-15,-3-2 0 16,4 4 0-16,0 4 0 16,4 2 0-16,-2 0 0 15,0 3 0-15,0 1 0 16,2-4 0-16,1-2 1 0,-3 1-2 16,-1-5 1-16,0 4 0 15,1-4 0-15,-1-6 0 16,-3 2 0-16,0-2 0 15,-1-4 1-15,3 0 0 16,-4 0 0-16,2-8-1 16,0-4 0-16,0-2 0 15,1 0 0-15,1 1 1 16,2-3 0-16,3-4-1 16,-1-1 1-16,2 5-1 15,-2 2 1-15,5 4 0 16,-5 4 0-16,-2 0-1 15,3 2 0-15,-3 0 0 16,2 4 0-16,-4 4 0 16,6 2 0-16,0 4-1 15,-1 4 1-15,-5-2 0 0,2 9 1 16,0 7-1-16,-2-2 0 16,-1 1 0-16,-1-5 0 15,-2 2 0-15,3-8 0 16,-5 2 0-16,5-2 1 15,-5-3-1-15,1-1 0 16,0-6 0-16,-1 0 1 16,-3-6 0-16,10 0 1 15,-3-6 0-15,0-4 0 16,0-4-1-16,1-3 1 16,3-3-1-16,-2-4 1 0,2 2-2 15,2 2 0-15,1-3 0 16,-1 3 0-16,2 4 0 15,-4-2 0-15,0 7-1 16,-2 1 1-16,-2 4 0 16,0-2 0-16,1 8 0 15,-3 4 0-15,6 0 0 16,-2 6 0-16,1 3 0 16,1 11 0-16,8 2 0 15,-10-3 0-15,5 5 0 16,-3-6 0-16,4 6 0 15,-2-2 0-15,0-1 0 16,-1-9 0-16,2 0 0 16,-5 2 0-16,6-6 0 15,-4-4 0-15,0 2 0 16,-2-4 0-16,4-2 0 0,-2-8 0 16,3-2 0-16,-1 2 0 15,2-2 0-15,-4-8 0 16,3-4 0-16,3 2 1 15,-4 2-1-15,1-6 0 16,1 3 0-16,-6-3 0 16,2 4 0-16,4 2 0 15,-6-2 0-15,2 6 0 16,3 0 0-16,-3 6 0 16,2 4 0-16,0 0 0 0,2 0-1 15,-1 8 1-15,-3 2 0 16,2 0 0-16,-2 10 0 15,0 0 1-15,-2 2-2 16,-2-1 1-16,2 7 0 16,0 2 1-16,0-8-1 15,-2-2 0-15,1-4 0 16,1-2 0-16,2 4 0 16,0-8 0-16,0 0 0 15,1-3 0-15,3-1 0 16,-2-3 0-16,1-3 0 15,3 0 0-15,5-3 0 16,-8-7 0-16,7-3-1 16,-5 3 1-16,4-10 0 15,-5 6 1-15,-1-2-1 16,1-4 0-16,-6 2 0 16,2 4 0-16,-4 2 0 0,1 6 0 15,-5-2 0-15,3 2 0 16,-6 6 0-16,7 0 0 15,1 2 0-15,-1 10 0 16,-2 4 0-16,3 0 0 16,-1 2 0-16,4-2 0 15,-2 4 0-15,2 2 0 16,4 0 0-16,-2-1 0 16,1-6-1-16,-1-3 1 15,2 4 0-15,-4-8 1 0,0-2-1 16,1 2 0-16,-1-8 0 15,-1-4 0-15,3-2 0 16,0-4 0-16,9 0 0 16,5 0 0-16,-3-8 0 15,2 7 1-15,-3-4-1 16,-2 3 0-16,-3 4 0 16,-4-2 0-16,7 4 0 15,-7 10 0-15,-1-2 0 16,-2 12 0-16,-2-8 0 15,-2 4 0-15,1 9 0 16,-1 0 0-16,0 1 0 16,1-2 0-16,-3 2 0 15,2 2 0-15,1-6 0 16,-1 0 1-16,0-2-2 16,1-8 1-16,-3 2 0 0,3-2 1 15,-1-6 0-15,2-2 1 16,2-6 0-16,0 0 1 15,2 2-1-15,5-4 1 16,0 0-1-16,-1 0 1 16,-1 4-2-16,3 0 1 15,-3-2-2-15,1 6 0 16,0-2-3-16,-6 4 1 16,-2 0-5-16,-2 4 1 15,1-2-6-15,-5 6 0 16,5-2-1-16,-5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6-27T18:21:00.563"/>
    </inkml:context>
    <inkml:brush xml:id="br0">
      <inkml:brushProperty name="width" value="0.07056" units="cm"/>
      <inkml:brushProperty name="height" value="0.07056" units="cm"/>
      <inkml:brushProperty name="color" value="#D9D9D9"/>
      <inkml:brushProperty name="transparency" value="76"/>
      <inkml:brushProperty name="fitToCurve" value="1"/>
    </inkml:brush>
  </inkml:definitions>
  <inkml:trace contextRef="#ctx0" brushRef="#br0">0 524 7 0,'0'6'3'0,"0"-14"-1"0,0 8 4 15,0 2-5-15,0-2 0 16,0 0 0-16,0 0 0 16,0-6-1-16,0 6 1 15,0 0 1-15,0 0 1 16,0 0-2-16,0 0 1 16,0 4 0-16,0-4 0 15,0 0-1-15,4 2 0 16,4 2 0-16,2 2 1 15,10 2 0-15,-2-4 0 0,0 6-1 16,6 2 1-16,0 2-1 16,-2 4 1-16,2-2-1 15,2 2 0-15,0 0 0 16,0 4 0-16,-2-6-1 16,-7 2 1-16,1-2 0 15,2-2 0-15,-4-5 0 16,-6-1 0-16,2-2 1 15,-4-4 1-15,0 2 0 16,-4-4 0-16,-4 0-1 16,4-6 0-16,-4 6 0 15,0-16 1-15,0-1-3 16,0-3 0-16,0 0 0 16,0-8 0-16,0 4 0 15,0 0 0-15,0-2 0 16,-4 2 0-16,0 0 0 15,4 8 0-15,0 2 0 0,0-4 0 16,0 2 0-16,0-2 0 16,0 12 0-16,4 0 0 15,0-2-1-15,-4 8 1 16,2 0 0-16,6 4 1 16,0 0-2-16,4 2 1 15,-2-4 0-15,2 10 1 16,0 2-1-16,2 2 0 15,2 0 0-15,4 2 0 16,-2 6 0-16,2 2 0 0,-6 2 0 16,0 0 1-16,14-6-1 15,-2 0 1-15,-2-6-1 16,-2-2 0-16,-4 0 0 16,1-4 0-16,-3-4 0 15,-6 1 0-15,-2-5 0 16,4 2 1-16,-4 0-1 15,-8-4 1-15,0-8-1 16,4-1 1-16,-4-5-1 16,0-2 1-16,0-4-1 15,0 0 0-15,0-2 0 16,4 2 0-16,0-4 0 16,-4 0 0-16,0 2 0 15,2 0 0-15,-2 2 0 16,4 2 0-16,-4 10 0 15,4-6 0-15,0 4 0 16,0 2 0-16,-4 8 0 0,4-6 0 16,-2 0 0-16,6 2 0 15,0 4-1-15,0 0 1 16,-4 4 0-16,2 2 0 16,2 4 0-16,4 8 0 15,4-6 0-15,-2 8 0 16,-2 0 0-16,2 6 0 15,2 0 0-15,0-6 0 16,6-2 0-16,-2-2 0 0,-2-2-1 16,-2 0 1-16,0 0 0 15,-6 2 1-15,2-14-1 16,-2 4 0-16,2-4 0 16,-4-4 0-16,4-4 0 15,-6-2 1-15,2-10-1 16,-1 0 0-16,1 0 0 15,-4-6 0-15,0 0 0 16,-4-10 0-16,0 4 0 16,0-2 0-16,0 6 0 15,4-2 0-15,-4 4 0 16,4 4 0-16,0 2 0 16,-2 2 0-16,2-1-1 15,0 3 1-15,4 4 0 16,-2 6 0-16,2 2 0 15,0 2 1-15,0 2-1 16,4 10 0-16,6-4 0 16,-2 10 0-16,6 1 0 0,2-3 0 15,2 4-1-15,0-2 1 16,2 4 0-16,-2-4 1 16,-4-2-2-16,-4-2 1 15,4 0 0-15,-6-4 1 16,-4-4-1-16,-2 0 0 15,2 2 0-15,-4 0 0 16,-4-8 0-16,0-4 1 16,-2-4-1-16,2-4 0 0,3 0-1 15,-3-2 1-15,0-8 0 16,-2-2 0-16,-2 0 0 16,0 0 0-16,0 2 0 15,0 0 0-15,0-3 0 16,0 5 0-16,0 4 0 15,0 0 0-15,0 2 0 16,6 0 0-16,-2 4 0 16,-2-4 0-16,2 8 0 15,0-2 0-15,4 4 0 16,0 4 0-16,2 4 0 16,2 0 0-16,4 6 0 15,4 8 0-15,2-6 0 16,0 6 0-16,0 2 0 15,-2 4 0-15,0 0 0 16,2 1 0-16,0 1 0 0,2-6 0 16,-2-6 0-16,-2 0 0 15,-6-2 0-15,0-4 0 16,-2-2 0-16,0-2 0 16,0-12 0-16,-2-2 0 15,2 0 0-15,-5-2 1 16,1-6-1-16,8-6 0 15,-10 2 0-15,2-1 0 16,-4 1 0-16,4-2 0 16,0 4 0-16,-2-6 0 0,2 4 0 15,0 4 0-15,6 2 0 16,-6 2 0-16,0 0-1 16,4 4 1-16,0 4 0 15,-6-2 0-15,6 8 0 16,0 4 1-16,2 0-1 15,4 2 0-15,2 4 0 16,4 4 0-16,2 0 0 16,0 6 0-16,0 4 0 15,2-8 0-15,-6 2 0 16,-2 2 0-16,-2-4 0 16,-1-2 0-16,-1 0 0 15,-4-4 1-15,-4-6-1 16,0 1 1-16,-2-5 1 15,6-2 0-15,0-5-1 16,-4-7 1-16,-6 2-1 16,6-6 1-1,4-16-2-15,0 8 0 16,-6-6 0-16,2 8 0 16,0 4-1-16,-4 0 1 15,0 2 0-15,4 6 0 16,-2-2 0-16,2 0 0 15,4 8-1-15,-4 2 1 16,4 2 0-16,2 8 0 16,-2 8-1-16,2 0 1 15,6 2 0-15,-6 0 0 0,2 2 0 16,0 0 0-16,-2-2 0 16,2 0 1-16,-2 2-1 15,2-2 0-15,-4-2 0 16,-2-4 1-16,-2-2-1 15,-4-6 0-15,-1 2 0 16,-3-4 0-16,4-6 0 16,0-6 0-16,0-2 0 15,-4-2 0-15,0-8 0 16,6 0 0-16,2-2 0 16,0-2 0-16,0 2 0 15,0 2 0-15,0 0 0 16,-2 6 0-16,2 6 0 15,-4 2 0-15,4 0 0 16,-6 2 0-16,2 2-1 0,-4 6 1 16,4 0-1-16,-4 0 1 15,8 0-1-15,0 0 0 16,-4 4 0-16,0-2 1 16,0-2-1-16,-2 0 0 15,2 4-1-15,-4-4 1 16,0 0-2-16,0 0 0 15,0 4-5-15,0-4 0 16,0 2-3-16,0 2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A07F2-CB6A-4B13-BD6C-C6CFA8E2BF93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E5F0C-12FD-45B7-B826-9AABF47B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58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0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9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55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0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91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98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lens is tilted</a:t>
            </a:r>
            <a:r>
              <a:rPr lang="en-US" baseline="0" dirty="0"/>
              <a:t> in both clockwise and anticlockwise directions.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94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stack contains 13 images obtained under uniform tilts of the lens between plus minus eight degrees.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87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</a:t>
            </a:r>
            <a:r>
              <a:rPr lang="en-US" baseline="0" dirty="0"/>
              <a:t> model of Scheimpflug imaging, we have derived a closed form expression of the inter-image homography that is used to register the images in the stack. Following registration, we create a composite image that contains all portions of the scene in focus.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90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en-US" baseline="0" dirty="0"/>
              <a:t> method is simple and it can used to extend the depth of field of scheimpflug cameras.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7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6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4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3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6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5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79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E5F0C-12FD-45B7-B826-9AABF47B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customXml" Target="../ink/ink7.xml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customXml" Target="../ink/ink8.xml"/><Relationship Id="rId5" Type="http://schemas.openxmlformats.org/officeDocument/2006/relationships/image" Target="../media/image3.jpeg"/><Relationship Id="rId10" Type="http://schemas.openxmlformats.org/officeDocument/2006/relationships/image" Target="../media/image15.emf"/><Relationship Id="rId4" Type="http://schemas.openxmlformats.org/officeDocument/2006/relationships/image" Target="../media/image2.jpe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3.emf"/><Relationship Id="rId3" Type="http://schemas.openxmlformats.org/officeDocument/2006/relationships/image" Target="../media/image15.png"/><Relationship Id="rId7" Type="http://schemas.openxmlformats.org/officeDocument/2006/relationships/image" Target="../media/image4.jpe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image" Target="../media/image12.emf"/><Relationship Id="rId5" Type="http://schemas.openxmlformats.org/officeDocument/2006/relationships/image" Target="../media/image2.jpeg"/><Relationship Id="rId15" Type="http://schemas.openxmlformats.org/officeDocument/2006/relationships/image" Target="../media/image23.png"/><Relationship Id="rId4" Type="http://schemas.openxmlformats.org/officeDocument/2006/relationships/image" Target="../media/image18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9.emf"/><Relationship Id="rId3" Type="http://schemas.openxmlformats.org/officeDocument/2006/relationships/image" Target="../media/image19.png"/><Relationship Id="rId7" Type="http://schemas.openxmlformats.org/officeDocument/2006/relationships/image" Target="../media/image4.jpeg"/><Relationship Id="rId12" Type="http://schemas.openxmlformats.org/officeDocument/2006/relationships/customXml" Target="../ink/ink12.xm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image" Target="../media/image18.emf"/><Relationship Id="rId5" Type="http://schemas.openxmlformats.org/officeDocument/2006/relationships/image" Target="../media/image2.jpeg"/><Relationship Id="rId15" Type="http://schemas.openxmlformats.org/officeDocument/2006/relationships/image" Target="../media/image110.png"/><Relationship Id="rId4" Type="http://schemas.openxmlformats.org/officeDocument/2006/relationships/image" Target="../media/image20.png"/><Relationship Id="rId1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3" Type="http://schemas.openxmlformats.org/officeDocument/2006/relationships/image" Target="../media/image2.jpeg"/><Relationship Id="rId12" Type="http://schemas.openxmlformats.org/officeDocument/2006/relationships/image" Target="../media/image11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22.emf"/><Relationship Id="rId5" Type="http://schemas.openxmlformats.org/officeDocument/2006/relationships/image" Target="../media/image4.jpeg"/><Relationship Id="rId15" Type="http://schemas.openxmlformats.org/officeDocument/2006/relationships/image" Target="../media/image21.png"/><Relationship Id="rId10" Type="http://schemas.openxmlformats.org/officeDocument/2006/relationships/customXml" Target="../ink/ink14.xml"/><Relationship Id="rId4" Type="http://schemas.openxmlformats.org/officeDocument/2006/relationships/image" Target="../media/image3.jpeg"/><Relationship Id="rId9" Type="http://schemas.openxmlformats.org/officeDocument/2006/relationships/image" Target="../media/image21.emf"/><Relationship Id="rId14" Type="http://schemas.openxmlformats.org/officeDocument/2006/relationships/image" Target="../media/image23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2.jpeg"/><Relationship Id="rId21" Type="http://schemas.openxmlformats.org/officeDocument/2006/relationships/image" Target="../media/image32.png"/><Relationship Id="rId12" Type="http://schemas.openxmlformats.org/officeDocument/2006/relationships/image" Target="../media/image190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1" Type="http://schemas.openxmlformats.org/officeDocument/2006/relationships/image" Target="../media/image100.emf"/><Relationship Id="rId24" Type="http://schemas.openxmlformats.org/officeDocument/2006/relationships/image" Target="../media/image35.png"/><Relationship Id="rId5" Type="http://schemas.openxmlformats.org/officeDocument/2006/relationships/image" Target="../media/image4.jpe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customXml" Target="../ink/ink16.xml"/><Relationship Id="rId19" Type="http://schemas.openxmlformats.org/officeDocument/2006/relationships/image" Target="../media/image30.png"/><Relationship Id="rId4" Type="http://schemas.openxmlformats.org/officeDocument/2006/relationships/image" Target="../media/image3.jpeg"/><Relationship Id="rId9" Type="http://schemas.openxmlformats.org/officeDocument/2006/relationships/image" Target="../media/image9.emf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0.png"/><Relationship Id="rId3" Type="http://schemas.openxmlformats.org/officeDocument/2006/relationships/image" Target="../media/image38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00.png"/><Relationship Id="rId14" Type="http://schemas.openxmlformats.org/officeDocument/2006/relationships/image" Target="../media/image4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13.emf"/><Relationship Id="rId5" Type="http://schemas.openxmlformats.org/officeDocument/2006/relationships/image" Target="../media/image4.jpeg"/><Relationship Id="rId10" Type="http://schemas.openxmlformats.org/officeDocument/2006/relationships/customXml" Target="../ink/ink2.xml"/><Relationship Id="rId4" Type="http://schemas.openxmlformats.org/officeDocument/2006/relationships/image" Target="../media/image3.jpeg"/><Relationship Id="rId9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2.jpe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13.emf"/><Relationship Id="rId5" Type="http://schemas.openxmlformats.org/officeDocument/2006/relationships/image" Target="../media/image4.jpeg"/><Relationship Id="rId10" Type="http://schemas.openxmlformats.org/officeDocument/2006/relationships/customXml" Target="../ink/ink4.xml"/><Relationship Id="rId4" Type="http://schemas.openxmlformats.org/officeDocument/2006/relationships/image" Target="../media/image3.jpeg"/><Relationship Id="rId9" Type="http://schemas.openxmlformats.org/officeDocument/2006/relationships/image" Target="../media/image12.emf"/><Relationship Id="rId1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3" Type="http://schemas.openxmlformats.org/officeDocument/2006/relationships/image" Target="../media/image2.jpe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11.emf"/><Relationship Id="rId5" Type="http://schemas.openxmlformats.org/officeDocument/2006/relationships/image" Target="../media/image4.jpeg"/><Relationship Id="rId10" Type="http://schemas.openxmlformats.org/officeDocument/2006/relationships/customXml" Target="../ink/ink6.xml"/><Relationship Id="rId4" Type="http://schemas.openxmlformats.org/officeDocument/2006/relationships/image" Target="../media/image3.jpeg"/><Relationship Id="rId9" Type="http://schemas.openxmlformats.org/officeDocument/2006/relationships/image" Target="../media/image10.emf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923007" y="1925053"/>
            <a:ext cx="10345987" cy="3041583"/>
            <a:chOff x="1357162" y="1925053"/>
            <a:chExt cx="10345987" cy="304158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357205" y="3432123"/>
              <a:ext cx="10241280" cy="0"/>
            </a:xfrm>
            <a:prstGeom prst="line">
              <a:avLst/>
            </a:prstGeom>
            <a:ln w="12700">
              <a:solidFill>
                <a:srgbClr val="F5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be 8"/>
            <p:cNvSpPr/>
            <p:nvPr/>
          </p:nvSpPr>
          <p:spPr>
            <a:xfrm>
              <a:off x="5641976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1578624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lens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00000">
              <a:off x="9425012" y="2813762"/>
              <a:ext cx="1728399" cy="1249199"/>
            </a:xfrm>
            <a:prstGeom prst="rect">
              <a:avLst/>
            </a:prstGeom>
            <a:effectLst>
              <a:outerShdw blurRad="50800" dist="38100" dir="5400000" algn="ctr" rotWithShape="0">
                <a:srgbClr val="000000">
                  <a:alpha val="95000"/>
                </a:srgb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1357162" y="1925053"/>
              <a:ext cx="10345987" cy="3041583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>
              <a:off x="16891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300355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43180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69468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82804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 hidden="1"/>
          <p:cNvGrpSpPr/>
          <p:nvPr/>
        </p:nvGrpSpPr>
        <p:grpSpPr>
          <a:xfrm>
            <a:off x="6989496" y="1937068"/>
            <a:ext cx="765971" cy="3034146"/>
            <a:chOff x="6989496" y="1937068"/>
            <a:chExt cx="765971" cy="3034146"/>
          </a:xfrm>
        </p:grpSpPr>
        <p:sp>
          <p:nvSpPr>
            <p:cNvPr id="31" name="Rectangle 30"/>
            <p:cNvSpPr/>
            <p:nvPr/>
          </p:nvSpPr>
          <p:spPr>
            <a:xfrm>
              <a:off x="6989496" y="1937068"/>
              <a:ext cx="765971" cy="3034146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7481455" y="1937068"/>
              <a:ext cx="0" cy="3034146"/>
            </a:xfrm>
            <a:prstGeom prst="line">
              <a:avLst/>
            </a:prstGeom>
            <a:ln w="15875" cap="rnd">
              <a:solidFill>
                <a:schemeClr val="bg1">
                  <a:lumMod val="65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 hidden="1"/>
          <p:cNvGrpSpPr/>
          <p:nvPr/>
        </p:nvGrpSpPr>
        <p:grpSpPr>
          <a:xfrm>
            <a:off x="2919844" y="1937068"/>
            <a:ext cx="3709555" cy="3034146"/>
            <a:chOff x="2919844" y="1937068"/>
            <a:chExt cx="3709555" cy="3034146"/>
          </a:xfrm>
        </p:grpSpPr>
        <p:sp>
          <p:nvSpPr>
            <p:cNvPr id="30" name="Rectangle 29"/>
            <p:cNvSpPr/>
            <p:nvPr/>
          </p:nvSpPr>
          <p:spPr>
            <a:xfrm>
              <a:off x="2919844" y="1937068"/>
              <a:ext cx="3709555" cy="3034146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628410" y="1937068"/>
              <a:ext cx="0" cy="3034146"/>
            </a:xfrm>
            <a:prstGeom prst="line">
              <a:avLst/>
            </a:prstGeom>
            <a:ln w="15875" cap="rnd">
              <a:solidFill>
                <a:schemeClr val="bg1">
                  <a:lumMod val="65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 hidden="1"/>
          <p:cNvGrpSpPr/>
          <p:nvPr/>
        </p:nvGrpSpPr>
        <p:grpSpPr>
          <a:xfrm>
            <a:off x="7902222" y="1937068"/>
            <a:ext cx="327378" cy="3034146"/>
            <a:chOff x="7902222" y="1937068"/>
            <a:chExt cx="327378" cy="3034146"/>
          </a:xfrm>
        </p:grpSpPr>
        <p:sp>
          <p:nvSpPr>
            <p:cNvPr id="33" name="Rectangle 32"/>
            <p:cNvSpPr/>
            <p:nvPr/>
          </p:nvSpPr>
          <p:spPr>
            <a:xfrm>
              <a:off x="7902222" y="1937068"/>
              <a:ext cx="327378" cy="3034146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8097982" y="1937068"/>
              <a:ext cx="0" cy="3034146"/>
            </a:xfrm>
            <a:prstGeom prst="line">
              <a:avLst/>
            </a:prstGeom>
            <a:ln w="15875" cap="rnd">
              <a:solidFill>
                <a:schemeClr val="bg1">
                  <a:lumMod val="65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 hidden="1"/>
          <p:cNvGrpSpPr/>
          <p:nvPr/>
        </p:nvGrpSpPr>
        <p:grpSpPr>
          <a:xfrm>
            <a:off x="8280400" y="1937068"/>
            <a:ext cx="208844" cy="3034146"/>
            <a:chOff x="8280400" y="1937068"/>
            <a:chExt cx="208844" cy="3034146"/>
          </a:xfrm>
        </p:grpSpPr>
        <p:sp>
          <p:nvSpPr>
            <p:cNvPr id="34" name="Rectangle 33"/>
            <p:cNvSpPr/>
            <p:nvPr/>
          </p:nvSpPr>
          <p:spPr>
            <a:xfrm>
              <a:off x="8280400" y="1937068"/>
              <a:ext cx="208844" cy="3034146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8378537" y="1937068"/>
              <a:ext cx="0" cy="3034146"/>
            </a:xfrm>
            <a:prstGeom prst="line">
              <a:avLst/>
            </a:prstGeom>
            <a:ln w="15875" cap="rnd">
              <a:solidFill>
                <a:schemeClr val="bg1">
                  <a:lumMod val="65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 hidden="1"/>
          <p:cNvGrpSpPr/>
          <p:nvPr/>
        </p:nvGrpSpPr>
        <p:grpSpPr>
          <a:xfrm>
            <a:off x="8500535" y="1937068"/>
            <a:ext cx="135466" cy="3034146"/>
            <a:chOff x="8500535" y="1937068"/>
            <a:chExt cx="135466" cy="3034146"/>
          </a:xfrm>
        </p:grpSpPr>
        <p:sp>
          <p:nvSpPr>
            <p:cNvPr id="35" name="Rectangle 34"/>
            <p:cNvSpPr/>
            <p:nvPr/>
          </p:nvSpPr>
          <p:spPr>
            <a:xfrm>
              <a:off x="8500535" y="1937068"/>
              <a:ext cx="135466" cy="3034146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8555178" y="1937068"/>
              <a:ext cx="0" cy="3034146"/>
            </a:xfrm>
            <a:prstGeom prst="line">
              <a:avLst/>
            </a:prstGeom>
            <a:ln w="15875" cap="rnd">
              <a:solidFill>
                <a:schemeClr val="bg1">
                  <a:lumMod val="65000"/>
                  <a:alpha val="8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/>
          <p:cNvCxnSpPr/>
          <p:nvPr/>
        </p:nvCxnSpPr>
        <p:spPr>
          <a:xfrm rot="1980000">
            <a:off x="8768259" y="3382673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980000">
            <a:off x="8837680" y="3387278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4900" y="1971675"/>
            <a:ext cx="377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DEEP OBJECT SPACE</a:t>
            </a:r>
            <a:endParaRPr 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439400" y="4143375"/>
            <a:ext cx="837089" cy="693182"/>
            <a:chOff x="10448925" y="4143375"/>
            <a:chExt cx="837089" cy="693182"/>
          </a:xfrm>
        </p:grpSpPr>
        <p:sp>
          <p:nvSpPr>
            <p:cNvPr id="3" name="TextBox 2"/>
            <p:cNvSpPr txBox="1"/>
            <p:nvPr/>
          </p:nvSpPr>
          <p:spPr>
            <a:xfrm>
              <a:off x="10448925" y="446722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Segoe UI Light" panose="020B0502040204020203" pitchFamily="34" charset="0"/>
                </a:rPr>
                <a:t>Sensor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78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00">
        <p:fade/>
      </p:transition>
    </mc:Choice>
    <mc:Fallback xmlns="">
      <p:transition spd="med" advClick="0" advTm="2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704" y="3239701"/>
            <a:ext cx="2585731" cy="1289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" name="Cube 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8" name="Group 7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9" name="Cube 8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11" name="Group 10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12" name="Cube 1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14" name="Straight Connector 13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833735" y="3191646"/>
            <a:ext cx="998197" cy="1199693"/>
            <a:chOff x="6933031" y="2226273"/>
            <a:chExt cx="1044476" cy="1255317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/>
                <p14:cNvContentPartPr/>
                <p14:nvPr/>
              </p14:nvContentPartPr>
              <p14:xfrm>
                <a:off x="6933031" y="2226273"/>
                <a:ext cx="1044476" cy="289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27004" y="2215344"/>
                  <a:ext cx="1060672" cy="309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/>
                <p14:cNvContentPartPr/>
                <p14:nvPr/>
              </p14:nvContentPartPr>
              <p14:xfrm>
                <a:off x="6954470" y="3242550"/>
                <a:ext cx="1008088" cy="2390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47687" y="3234595"/>
                  <a:ext cx="1021278" cy="2572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27" name="Oval 26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30" name="TextBox 29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38" name="Straight Connector 37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42" name="Straight Connector 41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46" name="TextBox 45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3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/>
          <p:nvPr/>
        </p:nvCxnSpPr>
        <p:spPr>
          <a:xfrm>
            <a:off x="784417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966177" y="1398049"/>
            <a:ext cx="2549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765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Sensor image 3/3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997696" y="4518999"/>
            <a:ext cx="278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Focus measure (LoG)</a:t>
            </a:r>
          </a:p>
        </p:txBody>
      </p:sp>
      <p:sp>
        <p:nvSpPr>
          <p:cNvPr id="62" name="Isosceles Triangle 61"/>
          <p:cNvSpPr/>
          <p:nvPr/>
        </p:nvSpPr>
        <p:spPr>
          <a:xfrm flipV="1">
            <a:off x="914083" y="1985138"/>
            <a:ext cx="159027" cy="152401"/>
          </a:xfrm>
          <a:prstGeom prst="triangl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5" y="1781810"/>
            <a:ext cx="2587231" cy="1289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Right Arrow 54"/>
          <p:cNvSpPr/>
          <p:nvPr/>
        </p:nvSpPr>
        <p:spPr>
          <a:xfrm flipH="1">
            <a:off x="7639731" y="2845491"/>
            <a:ext cx="278296" cy="2584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7075275" y="3315135"/>
            <a:ext cx="203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189670" y="2691864"/>
            <a:ext cx="328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1BEDE4"/>
                </a:solidFill>
                <a:latin typeface="Segoe UI Light" panose="020B0502040204020203" pitchFamily="34" charset="0"/>
              </a:rPr>
              <a:t>Lens </a:t>
            </a:r>
          </a:p>
        </p:txBody>
      </p:sp>
    </p:spTree>
    <p:extLst>
      <p:ext uri="{BB962C8B-B14F-4D97-AF65-F5344CB8AC3E}">
        <p14:creationId xmlns:p14="http://schemas.microsoft.com/office/powerpoint/2010/main" val="22002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1791335"/>
            <a:ext cx="2587232" cy="1289304"/>
          </a:xfrm>
          <a:prstGeom prst="rect">
            <a:avLst/>
          </a:prstGeom>
          <a:effectLst/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3553460"/>
            <a:ext cx="2587231" cy="1289304"/>
          </a:xfrm>
          <a:prstGeom prst="rect">
            <a:avLst/>
          </a:prstGeom>
          <a:effectLst/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5306060"/>
            <a:ext cx="2587231" cy="1289304"/>
          </a:xfrm>
          <a:prstGeom prst="rect">
            <a:avLst/>
          </a:prstGeom>
          <a:effectLst/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06060"/>
            <a:ext cx="2587231" cy="1289304"/>
          </a:xfrm>
          <a:prstGeom prst="rect">
            <a:avLst/>
          </a:prstGeom>
          <a:effectLst/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53460"/>
            <a:ext cx="2587231" cy="1289304"/>
          </a:xfrm>
          <a:prstGeom prst="rect">
            <a:avLst/>
          </a:prstGeom>
          <a:effectLst/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1335"/>
            <a:ext cx="2587232" cy="1289304"/>
          </a:xfrm>
          <a:prstGeom prst="rect">
            <a:avLst/>
          </a:prstGeom>
          <a:effectLst/>
        </p:spPr>
      </p:pic>
      <p:sp>
        <p:nvSpPr>
          <p:cNvPr id="30" name="Rectangle 29"/>
          <p:cNvSpPr/>
          <p:nvPr/>
        </p:nvSpPr>
        <p:spPr>
          <a:xfrm>
            <a:off x="322616" y="1083516"/>
            <a:ext cx="2607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Registration         </a:t>
            </a:r>
          </a:p>
        </p:txBody>
      </p:sp>
      <p:grpSp>
        <p:nvGrpSpPr>
          <p:cNvPr id="47" name="Group 46" hidden="1"/>
          <p:cNvGrpSpPr/>
          <p:nvPr/>
        </p:nvGrpSpPr>
        <p:grpSpPr>
          <a:xfrm>
            <a:off x="8744554" y="2756540"/>
            <a:ext cx="3245463" cy="276999"/>
            <a:chOff x="-34120" y="3540334"/>
            <a:chExt cx="3027495" cy="258394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-34120" y="3660866"/>
              <a:ext cx="2729561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619239" y="3540334"/>
              <a:ext cx="374136" cy="258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1/2</a:t>
              </a:r>
            </a:p>
          </p:txBody>
        </p:sp>
      </p:grpSp>
      <p:grpSp>
        <p:nvGrpSpPr>
          <p:cNvPr id="39" name="Group 38" hidden="1"/>
          <p:cNvGrpSpPr/>
          <p:nvPr/>
        </p:nvGrpSpPr>
        <p:grpSpPr>
          <a:xfrm>
            <a:off x="8789430" y="5212845"/>
            <a:ext cx="3236107" cy="276999"/>
            <a:chOff x="2681681" y="3514744"/>
            <a:chExt cx="3018770" cy="258395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681681" y="3660866"/>
              <a:ext cx="2729564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326315" y="3514744"/>
              <a:ext cx="374136" cy="258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1/2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2890266" y="2435987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59786" y="4198112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905506" y="5950712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633972" y="1746504"/>
            <a:ext cx="1601150" cy="4910328"/>
            <a:chOff x="6062472" y="1746504"/>
            <a:chExt cx="1601150" cy="4910328"/>
          </a:xfrm>
        </p:grpSpPr>
        <p:sp>
          <p:nvSpPr>
            <p:cNvPr id="16" name="Right Brace 15"/>
            <p:cNvSpPr/>
            <p:nvPr/>
          </p:nvSpPr>
          <p:spPr>
            <a:xfrm>
              <a:off x="6062472" y="1746504"/>
              <a:ext cx="512064" cy="4910328"/>
            </a:xfrm>
            <a:prstGeom prst="rightBrace">
              <a:avLst>
                <a:gd name="adj1" fmla="val 86904"/>
                <a:gd name="adj2" fmla="val 50000"/>
              </a:avLst>
            </a:prstGeom>
            <a:ln w="57150" cap="flat">
              <a:solidFill>
                <a:srgbClr val="FFC000"/>
              </a:solidFill>
              <a:miter lim="800000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6932102" y="4200144"/>
              <a:ext cx="731520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8236617" y="1729151"/>
            <a:ext cx="3745834" cy="2218264"/>
            <a:chOff x="8236617" y="1729151"/>
            <a:chExt cx="3745834" cy="22182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851" y="2124711"/>
              <a:ext cx="3657600" cy="1822704"/>
            </a:xfrm>
            <a:prstGeom prst="rect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Rectangle 44"/>
            <p:cNvSpPr/>
            <p:nvPr/>
          </p:nvSpPr>
          <p:spPr>
            <a:xfrm>
              <a:off x="8236617" y="1729151"/>
              <a:ext cx="191763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rPr>
                <a:t>Composite image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236617" y="4453153"/>
            <a:ext cx="3727546" cy="2182056"/>
            <a:chOff x="8236617" y="4453153"/>
            <a:chExt cx="3727546" cy="218205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4851" y="4453153"/>
              <a:ext cx="3639312" cy="1819656"/>
            </a:xfrm>
            <a:prstGeom prst="rect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Rectangle 36"/>
            <p:cNvSpPr/>
            <p:nvPr/>
          </p:nvSpPr>
          <p:spPr>
            <a:xfrm>
              <a:off x="8236617" y="6265877"/>
              <a:ext cx="23329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rPr>
                <a:t>Focus measure (LoG)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391595" y="1095958"/>
            <a:ext cx="19500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Blending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807589" y="3720084"/>
                <a:ext cx="1132426" cy="405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589" y="3720084"/>
                <a:ext cx="1132426" cy="405176"/>
              </a:xfrm>
              <a:prstGeom prst="rect">
                <a:avLst/>
              </a:prstGeom>
              <a:blipFill>
                <a:blip r:embed="rId10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807589" y="5463159"/>
                <a:ext cx="1132426" cy="405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589" y="5463159"/>
                <a:ext cx="1132426" cy="405176"/>
              </a:xfrm>
              <a:prstGeom prst="rect">
                <a:avLst/>
              </a:prstGeom>
              <a:blipFill>
                <a:blip r:embed="rId11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02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7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928630" y="1925053"/>
            <a:ext cx="10345987" cy="3041583"/>
            <a:chOff x="1357162" y="1925053"/>
            <a:chExt cx="10345987" cy="304158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361156" y="3432123"/>
              <a:ext cx="10241280" cy="0"/>
            </a:xfrm>
            <a:prstGeom prst="line">
              <a:avLst/>
            </a:prstGeom>
            <a:ln w="12700">
              <a:solidFill>
                <a:srgbClr val="F5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be 6"/>
            <p:cNvSpPr/>
            <p:nvPr/>
          </p:nvSpPr>
          <p:spPr>
            <a:xfrm>
              <a:off x="5641976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1578624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357162" y="1925053"/>
              <a:ext cx="10345987" cy="3041583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16891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300355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43180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69468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>
              <a:off x="82804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len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0047" y="2808133"/>
              <a:ext cx="1728399" cy="1249199"/>
            </a:xfrm>
            <a:prstGeom prst="rect">
              <a:avLst/>
            </a:prstGeom>
            <a:effectLst>
              <a:outerShdw blurRad="50800" dist="38100" dir="5400000" algn="ctr" rotWithShape="0">
                <a:srgbClr val="000000">
                  <a:alpha val="95000"/>
                </a:srgbClr>
              </a:outerShdw>
            </a:effectLst>
          </p:spPr>
        </p:pic>
        <p:sp>
          <p:nvSpPr>
            <p:cNvPr id="11" name="Oval 10"/>
            <p:cNvSpPr/>
            <p:nvPr/>
          </p:nvSpPr>
          <p:spPr>
            <a:xfrm rot="600000">
              <a:off x="10639790" y="3411920"/>
              <a:ext cx="45719" cy="45719"/>
            </a:xfrm>
            <a:prstGeom prst="ellipse">
              <a:avLst/>
            </a:prstGeom>
            <a:solidFill>
              <a:srgbClr val="FF2F2F">
                <a:alpha val="78000"/>
              </a:srgb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rot="1980000">
            <a:off x="8768259" y="3382673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980000">
            <a:off x="8837680" y="3387278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04900" y="1971675"/>
            <a:ext cx="377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DEEP OBJECT SPACE</a:t>
            </a:r>
            <a:endParaRPr 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439400" y="4143375"/>
            <a:ext cx="837089" cy="693182"/>
            <a:chOff x="10448925" y="4143375"/>
            <a:chExt cx="837089" cy="693182"/>
          </a:xfrm>
        </p:grpSpPr>
        <p:sp>
          <p:nvSpPr>
            <p:cNvPr id="20" name="TextBox 19"/>
            <p:cNvSpPr txBox="1"/>
            <p:nvPr/>
          </p:nvSpPr>
          <p:spPr>
            <a:xfrm>
              <a:off x="10448925" y="446722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Segoe UI Light" panose="020B0502040204020203" pitchFamily="34" charset="0"/>
                </a:rPr>
                <a:t>Sensor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50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</p:transition>
    </mc:Choice>
    <mc:Fallback xmlns="">
      <p:transition spd="med" advClick="0" advTm="4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104900" y="1971675"/>
            <a:ext cx="377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DEEP OBJECT SPACE</a:t>
            </a:r>
            <a:endParaRPr 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pic>
        <p:nvPicPr>
          <p:cNvPr id="3" name="Picture 2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8630" y="1925053"/>
            <a:ext cx="10345987" cy="3041583"/>
            <a:chOff x="1357162" y="1925053"/>
            <a:chExt cx="10345987" cy="304158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361156" y="3432123"/>
              <a:ext cx="10241280" cy="0"/>
            </a:xfrm>
            <a:prstGeom prst="line">
              <a:avLst/>
            </a:prstGeom>
            <a:ln w="12700">
              <a:solidFill>
                <a:srgbClr val="F5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be 6"/>
            <p:cNvSpPr/>
            <p:nvPr/>
          </p:nvSpPr>
          <p:spPr>
            <a:xfrm>
              <a:off x="5641976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1578624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357162" y="1925053"/>
              <a:ext cx="10345987" cy="3041583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16891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300355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43180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69468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>
              <a:off x="82804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-180000">
              <a:off x="9069987" y="2826064"/>
              <a:ext cx="2502584" cy="1249199"/>
              <a:chOff x="9069517" y="2865283"/>
              <a:chExt cx="2502584" cy="1249199"/>
            </a:xfrm>
          </p:grpSpPr>
          <p:pic>
            <p:nvPicPr>
              <p:cNvPr id="9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rot="180000" flipV="1">
                <a:off x="9069517" y="3423747"/>
                <a:ext cx="2502584" cy="131155"/>
              </a:xfrm>
              <a:prstGeom prst="line">
                <a:avLst/>
              </a:prstGeom>
              <a:ln w="9525" cap="rnd">
                <a:solidFill>
                  <a:srgbClr val="FFFF0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0" name="Straight Connector 19"/>
          <p:cNvCxnSpPr/>
          <p:nvPr/>
        </p:nvCxnSpPr>
        <p:spPr>
          <a:xfrm rot="1980000">
            <a:off x="8768259" y="3382673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933450" y="1919288"/>
            <a:ext cx="7915275" cy="1747837"/>
          </a:xfrm>
          <a:custGeom>
            <a:avLst/>
            <a:gdLst>
              <a:gd name="connsiteX0" fmla="*/ 3205163 w 7915275"/>
              <a:gd name="connsiteY0" fmla="*/ 0 h 1747837"/>
              <a:gd name="connsiteX1" fmla="*/ 7910513 w 7915275"/>
              <a:gd name="connsiteY1" fmla="*/ 1695450 h 1747837"/>
              <a:gd name="connsiteX2" fmla="*/ 7915275 w 7915275"/>
              <a:gd name="connsiteY2" fmla="*/ 1747837 h 1747837"/>
              <a:gd name="connsiteX3" fmla="*/ 0 w 7915275"/>
              <a:gd name="connsiteY3" fmla="*/ 100012 h 1747837"/>
              <a:gd name="connsiteX4" fmla="*/ 0 w 7915275"/>
              <a:gd name="connsiteY4" fmla="*/ 4762 h 1747837"/>
              <a:gd name="connsiteX5" fmla="*/ 3205163 w 7915275"/>
              <a:gd name="connsiteY5" fmla="*/ 0 h 174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275" h="1747837">
                <a:moveTo>
                  <a:pt x="3205163" y="0"/>
                </a:moveTo>
                <a:lnTo>
                  <a:pt x="7910513" y="1695450"/>
                </a:lnTo>
                <a:lnTo>
                  <a:pt x="7915275" y="1747837"/>
                </a:lnTo>
                <a:lnTo>
                  <a:pt x="0" y="100012"/>
                </a:lnTo>
                <a:lnTo>
                  <a:pt x="0" y="4762"/>
                </a:lnTo>
                <a:lnTo>
                  <a:pt x="3205163" y="0"/>
                </a:lnTo>
                <a:close/>
              </a:path>
            </a:pathLst>
          </a:cu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1980000">
            <a:off x="8837680" y="3387278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39800" y="2012950"/>
            <a:ext cx="7908925" cy="1647825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40200" y="1924050"/>
            <a:ext cx="4705350" cy="1695450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2943791" y="1928813"/>
            <a:ext cx="5901759" cy="1709737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10439400" y="4143375"/>
            <a:ext cx="837089" cy="693182"/>
            <a:chOff x="10448925" y="4143375"/>
            <a:chExt cx="837089" cy="693182"/>
          </a:xfrm>
        </p:grpSpPr>
        <p:sp>
          <p:nvSpPr>
            <p:cNvPr id="27" name="TextBox 26"/>
            <p:cNvSpPr txBox="1"/>
            <p:nvPr/>
          </p:nvSpPr>
          <p:spPr>
            <a:xfrm>
              <a:off x="10448925" y="446722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Segoe UI Light" panose="020B0502040204020203" pitchFamily="34" charset="0"/>
                </a:rPr>
                <a:t>Sensor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833827" y="1390653"/>
            <a:ext cx="2349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Segoe UI Light" panose="020B0502040204020203" pitchFamily="34" charset="0"/>
              </a:rPr>
              <a:t>Plane of sharp focus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952750" y="1714500"/>
            <a:ext cx="0" cy="182880"/>
          </a:xfrm>
          <a:prstGeom prst="straightConnector1">
            <a:avLst/>
          </a:prstGeom>
          <a:ln>
            <a:solidFill>
              <a:srgbClr val="FE262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49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104900" y="1971675"/>
            <a:ext cx="377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DEEP OBJECT SPACE</a:t>
            </a:r>
            <a:endParaRPr 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pic>
        <p:nvPicPr>
          <p:cNvPr id="3" name="Picture 2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8630" y="1925053"/>
            <a:ext cx="10345987" cy="3041583"/>
            <a:chOff x="1357162" y="1925053"/>
            <a:chExt cx="10345987" cy="304158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358616" y="3432123"/>
              <a:ext cx="10241280" cy="0"/>
            </a:xfrm>
            <a:prstGeom prst="line">
              <a:avLst/>
            </a:prstGeom>
            <a:ln w="12700">
              <a:solidFill>
                <a:srgbClr val="F5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be 6"/>
            <p:cNvSpPr/>
            <p:nvPr/>
          </p:nvSpPr>
          <p:spPr>
            <a:xfrm>
              <a:off x="5641976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1578624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357162" y="1925053"/>
              <a:ext cx="10345987" cy="3041583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16891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300355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43180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69468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>
              <a:off x="82804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-300000">
              <a:off x="9073873" y="2838296"/>
              <a:ext cx="2489582" cy="1249199"/>
              <a:chOff x="9072556" y="2865283"/>
              <a:chExt cx="2489582" cy="1249199"/>
            </a:xfrm>
          </p:grpSpPr>
          <p:pic>
            <p:nvPicPr>
              <p:cNvPr id="9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rot="300000" flipV="1">
                <a:off x="9072556" y="3380420"/>
                <a:ext cx="2489582" cy="217810"/>
              </a:xfrm>
              <a:prstGeom prst="line">
                <a:avLst/>
              </a:prstGeom>
              <a:ln w="9525" cap="rnd">
                <a:solidFill>
                  <a:srgbClr val="FFFF0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0" name="Straight Connector 19"/>
          <p:cNvCxnSpPr/>
          <p:nvPr/>
        </p:nvCxnSpPr>
        <p:spPr>
          <a:xfrm rot="1980000">
            <a:off x="8768259" y="3382673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933450" y="1919288"/>
            <a:ext cx="7920038" cy="1752600"/>
          </a:xfrm>
          <a:custGeom>
            <a:avLst/>
            <a:gdLst>
              <a:gd name="connsiteX0" fmla="*/ 747713 w 7920038"/>
              <a:gd name="connsiteY0" fmla="*/ 0 h 1752600"/>
              <a:gd name="connsiteX1" fmla="*/ 7910513 w 7920038"/>
              <a:gd name="connsiteY1" fmla="*/ 1700212 h 1752600"/>
              <a:gd name="connsiteX2" fmla="*/ 7920038 w 7920038"/>
              <a:gd name="connsiteY2" fmla="*/ 1752600 h 1752600"/>
              <a:gd name="connsiteX3" fmla="*/ 0 w 7920038"/>
              <a:gd name="connsiteY3" fmla="*/ 509587 h 1752600"/>
              <a:gd name="connsiteX4" fmla="*/ 0 w 7920038"/>
              <a:gd name="connsiteY4" fmla="*/ 4762 h 1752600"/>
              <a:gd name="connsiteX5" fmla="*/ 747713 w 7920038"/>
              <a:gd name="connsiteY5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038" h="1752600">
                <a:moveTo>
                  <a:pt x="747713" y="0"/>
                </a:moveTo>
                <a:lnTo>
                  <a:pt x="7910513" y="1700212"/>
                </a:lnTo>
                <a:lnTo>
                  <a:pt x="7920038" y="1752600"/>
                </a:lnTo>
                <a:lnTo>
                  <a:pt x="0" y="509587"/>
                </a:lnTo>
                <a:lnTo>
                  <a:pt x="0" y="4762"/>
                </a:lnTo>
                <a:lnTo>
                  <a:pt x="747713" y="0"/>
                </a:lnTo>
                <a:close/>
              </a:path>
            </a:pathLst>
          </a:cu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1980000">
            <a:off x="8837680" y="3387278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33450" y="2432050"/>
            <a:ext cx="7915275" cy="1228725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682750" y="1930400"/>
            <a:ext cx="7162800" cy="1689100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33450" y="2044700"/>
            <a:ext cx="7912100" cy="1593850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10439400" y="4143375"/>
            <a:ext cx="837089" cy="693182"/>
            <a:chOff x="10448925" y="4143375"/>
            <a:chExt cx="837089" cy="693182"/>
          </a:xfrm>
        </p:grpSpPr>
        <p:sp>
          <p:nvSpPr>
            <p:cNvPr id="27" name="TextBox 26"/>
            <p:cNvSpPr txBox="1"/>
            <p:nvPr/>
          </p:nvSpPr>
          <p:spPr>
            <a:xfrm>
              <a:off x="10448925" y="446722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Segoe UI Light" panose="020B0502040204020203" pitchFamily="34" charset="0"/>
                </a:rPr>
                <a:t>Sensor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28802" y="1485903"/>
            <a:ext cx="2349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Segoe UI Light" panose="020B0502040204020203" pitchFamily="34" charset="0"/>
              </a:rPr>
              <a:t>Plane of sharp focus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47725" y="1809750"/>
            <a:ext cx="0" cy="182880"/>
          </a:xfrm>
          <a:prstGeom prst="straightConnector1">
            <a:avLst/>
          </a:prstGeom>
          <a:ln>
            <a:solidFill>
              <a:srgbClr val="FE262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3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104900" y="1971675"/>
            <a:ext cx="377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DEEP OBJECT SPACE</a:t>
            </a:r>
            <a:endParaRPr 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pic>
        <p:nvPicPr>
          <p:cNvPr id="3" name="Picture 2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8630" y="1925053"/>
            <a:ext cx="10345987" cy="3041583"/>
            <a:chOff x="1357162" y="1925053"/>
            <a:chExt cx="10345987" cy="304158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361156" y="3432123"/>
              <a:ext cx="10241280" cy="0"/>
            </a:xfrm>
            <a:prstGeom prst="line">
              <a:avLst/>
            </a:prstGeom>
            <a:ln w="12700">
              <a:solidFill>
                <a:srgbClr val="F5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be 6"/>
            <p:cNvSpPr/>
            <p:nvPr/>
          </p:nvSpPr>
          <p:spPr>
            <a:xfrm>
              <a:off x="5641976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1578624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357162" y="1925053"/>
              <a:ext cx="10345987" cy="3041583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16891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300355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43180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69468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>
              <a:off x="82804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-420000">
              <a:off x="9079694" y="2850563"/>
              <a:ext cx="2476337" cy="1249199"/>
              <a:chOff x="9077099" y="2865283"/>
              <a:chExt cx="2476337" cy="1249199"/>
            </a:xfrm>
          </p:grpSpPr>
          <p:pic>
            <p:nvPicPr>
              <p:cNvPr id="9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rot="420000" flipV="1">
                <a:off x="9077099" y="3337297"/>
                <a:ext cx="2476337" cy="304056"/>
              </a:xfrm>
              <a:prstGeom prst="line">
                <a:avLst/>
              </a:prstGeom>
              <a:ln w="9525" cap="rnd">
                <a:solidFill>
                  <a:srgbClr val="FFFF0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0" name="Straight Connector 19"/>
          <p:cNvCxnSpPr/>
          <p:nvPr/>
        </p:nvCxnSpPr>
        <p:spPr>
          <a:xfrm rot="1980000">
            <a:off x="8768259" y="3382673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Freeform 45"/>
          <p:cNvSpPr/>
          <p:nvPr/>
        </p:nvSpPr>
        <p:spPr>
          <a:xfrm>
            <a:off x="928688" y="2447925"/>
            <a:ext cx="7924800" cy="1223963"/>
          </a:xfrm>
          <a:custGeom>
            <a:avLst/>
            <a:gdLst>
              <a:gd name="connsiteX0" fmla="*/ 0 w 7924800"/>
              <a:gd name="connsiteY0" fmla="*/ 0 h 1223963"/>
              <a:gd name="connsiteX1" fmla="*/ 7924800 w 7924800"/>
              <a:gd name="connsiteY1" fmla="*/ 1171575 h 1223963"/>
              <a:gd name="connsiteX2" fmla="*/ 7924800 w 7924800"/>
              <a:gd name="connsiteY2" fmla="*/ 1223963 h 1223963"/>
              <a:gd name="connsiteX3" fmla="*/ 4762 w 7924800"/>
              <a:gd name="connsiteY3" fmla="*/ 557213 h 1223963"/>
              <a:gd name="connsiteX4" fmla="*/ 0 w 7924800"/>
              <a:gd name="connsiteY4" fmla="*/ 0 h 122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4800" h="1223963">
                <a:moveTo>
                  <a:pt x="0" y="0"/>
                </a:moveTo>
                <a:lnTo>
                  <a:pt x="7924800" y="1171575"/>
                </a:lnTo>
                <a:lnTo>
                  <a:pt x="7924800" y="1223963"/>
                </a:lnTo>
                <a:lnTo>
                  <a:pt x="4762" y="557213"/>
                </a:lnTo>
                <a:cubicBezTo>
                  <a:pt x="3175" y="371475"/>
                  <a:pt x="1587" y="185738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1980000">
            <a:off x="8837680" y="3387278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39800" y="2730500"/>
            <a:ext cx="7905750" cy="908050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33450" y="3003550"/>
            <a:ext cx="7915275" cy="657225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39800" y="2457450"/>
            <a:ext cx="7905750" cy="1162050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0439400" y="4143375"/>
            <a:ext cx="837089" cy="693182"/>
            <a:chOff x="10448925" y="4143375"/>
            <a:chExt cx="837089" cy="693182"/>
          </a:xfrm>
        </p:grpSpPr>
        <p:sp>
          <p:nvSpPr>
            <p:cNvPr id="26" name="TextBox 25"/>
            <p:cNvSpPr txBox="1"/>
            <p:nvPr/>
          </p:nvSpPr>
          <p:spPr>
            <a:xfrm>
              <a:off x="10448925" y="446722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Segoe UI Light" panose="020B0502040204020203" pitchFamily="34" charset="0"/>
                </a:rPr>
                <a:t>Sensor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728802" y="1485903"/>
            <a:ext cx="2349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Segoe UI Light" panose="020B0502040204020203" pitchFamily="34" charset="0"/>
              </a:rPr>
              <a:t>Plane of sharp focus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47725" y="1809750"/>
            <a:ext cx="0" cy="886968"/>
          </a:xfrm>
          <a:prstGeom prst="straightConnector1">
            <a:avLst/>
          </a:prstGeom>
          <a:ln>
            <a:solidFill>
              <a:srgbClr val="FE262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88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8630" y="1925053"/>
            <a:ext cx="10345987" cy="3041583"/>
            <a:chOff x="1357162" y="1925053"/>
            <a:chExt cx="10345987" cy="304158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361156" y="3432123"/>
              <a:ext cx="10241280" cy="0"/>
            </a:xfrm>
            <a:prstGeom prst="line">
              <a:avLst/>
            </a:prstGeom>
            <a:ln w="12700">
              <a:solidFill>
                <a:srgbClr val="F5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be 6"/>
            <p:cNvSpPr/>
            <p:nvPr/>
          </p:nvSpPr>
          <p:spPr>
            <a:xfrm>
              <a:off x="5641976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1578624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357162" y="1925053"/>
              <a:ext cx="10345987" cy="3041583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16891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300355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43180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69468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>
              <a:off x="82804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-540000">
              <a:off x="9087444" y="2862008"/>
              <a:ext cx="2471659" cy="1249199"/>
              <a:chOff x="9083204" y="2865283"/>
              <a:chExt cx="2471659" cy="1249199"/>
            </a:xfrm>
          </p:grpSpPr>
          <p:pic>
            <p:nvPicPr>
              <p:cNvPr id="9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rot="540000" flipV="1">
                <a:off x="9083204" y="3293588"/>
                <a:ext cx="2471659" cy="391473"/>
              </a:xfrm>
              <a:prstGeom prst="line">
                <a:avLst/>
              </a:prstGeom>
              <a:ln w="9525" cap="rnd">
                <a:solidFill>
                  <a:srgbClr val="FFFF0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Straight Connector 21"/>
          <p:cNvCxnSpPr/>
          <p:nvPr/>
        </p:nvCxnSpPr>
        <p:spPr>
          <a:xfrm rot="1980000">
            <a:off x="8768259" y="3382673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933450" y="3000375"/>
            <a:ext cx="7920038" cy="666750"/>
          </a:xfrm>
          <a:custGeom>
            <a:avLst/>
            <a:gdLst>
              <a:gd name="connsiteX0" fmla="*/ 0 w 7920038"/>
              <a:gd name="connsiteY0" fmla="*/ 0 h 666750"/>
              <a:gd name="connsiteX1" fmla="*/ 7920038 w 7920038"/>
              <a:gd name="connsiteY1" fmla="*/ 614363 h 666750"/>
              <a:gd name="connsiteX2" fmla="*/ 7915275 w 7920038"/>
              <a:gd name="connsiteY2" fmla="*/ 666750 h 666750"/>
              <a:gd name="connsiteX3" fmla="*/ 0 w 7920038"/>
              <a:gd name="connsiteY3" fmla="*/ 319088 h 666750"/>
              <a:gd name="connsiteX4" fmla="*/ 0 w 7920038"/>
              <a:gd name="connsiteY4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0038" h="666750">
                <a:moveTo>
                  <a:pt x="0" y="0"/>
                </a:moveTo>
                <a:lnTo>
                  <a:pt x="7920038" y="614363"/>
                </a:lnTo>
                <a:lnTo>
                  <a:pt x="7915275" y="666750"/>
                </a:lnTo>
                <a:lnTo>
                  <a:pt x="0" y="3190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rot="1980000">
            <a:off x="8837680" y="3387278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33450" y="3152775"/>
            <a:ext cx="7912100" cy="485775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  <a:stCxn id="35" idx="3"/>
          </p:cNvCxnSpPr>
          <p:nvPr/>
        </p:nvCxnSpPr>
        <p:spPr>
          <a:xfrm>
            <a:off x="933450" y="3319463"/>
            <a:ext cx="7915275" cy="341312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33450" y="3006725"/>
            <a:ext cx="7912100" cy="612775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04900" y="1971675"/>
            <a:ext cx="377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DEEP OBJECT SPACE</a:t>
            </a:r>
            <a:endParaRPr 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0439400" y="4143375"/>
            <a:ext cx="837089" cy="693182"/>
            <a:chOff x="10448925" y="4143375"/>
            <a:chExt cx="837089" cy="693182"/>
          </a:xfrm>
        </p:grpSpPr>
        <p:sp>
          <p:nvSpPr>
            <p:cNvPr id="26" name="TextBox 25"/>
            <p:cNvSpPr txBox="1"/>
            <p:nvPr/>
          </p:nvSpPr>
          <p:spPr>
            <a:xfrm>
              <a:off x="10448925" y="446722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Segoe UI Light" panose="020B0502040204020203" pitchFamily="34" charset="0"/>
                </a:rPr>
                <a:t>Sensor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728802" y="1485903"/>
            <a:ext cx="2349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Segoe UI Light" panose="020B0502040204020203" pitchFamily="34" charset="0"/>
              </a:rPr>
              <a:t>Plane of sharp focus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47725" y="1809750"/>
            <a:ext cx="0" cy="1325880"/>
          </a:xfrm>
          <a:prstGeom prst="straightConnector1">
            <a:avLst/>
          </a:prstGeom>
          <a:ln>
            <a:solidFill>
              <a:srgbClr val="FE262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8630" y="1925053"/>
            <a:ext cx="10345987" cy="3041583"/>
            <a:chOff x="1357162" y="1925053"/>
            <a:chExt cx="10345987" cy="304158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357981" y="3432123"/>
              <a:ext cx="10241280" cy="0"/>
            </a:xfrm>
            <a:prstGeom prst="line">
              <a:avLst/>
            </a:prstGeom>
            <a:ln w="12700">
              <a:solidFill>
                <a:srgbClr val="F5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be 6"/>
            <p:cNvSpPr/>
            <p:nvPr/>
          </p:nvSpPr>
          <p:spPr>
            <a:xfrm>
              <a:off x="5641976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1578624" y="280938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357162" y="1925053"/>
              <a:ext cx="10345987" cy="3041583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16891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300355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43180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69468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>
              <a:off x="8280401" y="3018930"/>
              <a:ext cx="552450" cy="548640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65000"/>
                <a:alpha val="85000"/>
              </a:schemeClr>
            </a:solidFill>
            <a:ln w="0">
              <a:solidFill>
                <a:schemeClr val="tx1">
                  <a:lumMod val="50000"/>
                  <a:lumOff val="50000"/>
                  <a:alpha val="34000"/>
                </a:schemeClr>
              </a:solidFill>
            </a:ln>
            <a:effectLst>
              <a:outerShdw blurRad="76200" dist="12700" dir="13500000" sy="23000" kx="1200000" algn="br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 rot="-660000">
              <a:off x="9097117" y="2872375"/>
              <a:ext cx="2471634" cy="1249199"/>
              <a:chOff x="9090931" y="2865283"/>
              <a:chExt cx="2471634" cy="1249199"/>
            </a:xfrm>
          </p:grpSpPr>
          <p:pic>
            <p:nvPicPr>
              <p:cNvPr id="9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0047" y="2865283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rot="660000" flipV="1">
                <a:off x="9090931" y="3249106"/>
                <a:ext cx="2471634" cy="480437"/>
              </a:xfrm>
              <a:prstGeom prst="line">
                <a:avLst/>
              </a:prstGeom>
              <a:ln w="9525" cap="rnd">
                <a:solidFill>
                  <a:srgbClr val="FFFF0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 rot="600000">
                <a:off x="10639790" y="3469070"/>
                <a:ext cx="45719" cy="45719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Freeform 41"/>
          <p:cNvSpPr/>
          <p:nvPr/>
        </p:nvSpPr>
        <p:spPr>
          <a:xfrm>
            <a:off x="928688" y="3314700"/>
            <a:ext cx="7915275" cy="342900"/>
          </a:xfrm>
          <a:custGeom>
            <a:avLst/>
            <a:gdLst>
              <a:gd name="connsiteX0" fmla="*/ 0 w 7915275"/>
              <a:gd name="connsiteY0" fmla="*/ 0 h 342900"/>
              <a:gd name="connsiteX1" fmla="*/ 7915275 w 7915275"/>
              <a:gd name="connsiteY1" fmla="*/ 304800 h 342900"/>
              <a:gd name="connsiteX2" fmla="*/ 7915275 w 7915275"/>
              <a:gd name="connsiteY2" fmla="*/ 342900 h 342900"/>
              <a:gd name="connsiteX3" fmla="*/ 4762 w 7915275"/>
              <a:gd name="connsiteY3" fmla="*/ 266700 h 342900"/>
              <a:gd name="connsiteX4" fmla="*/ 0 w 7915275"/>
              <a:gd name="connsiteY4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5275" h="342900">
                <a:moveTo>
                  <a:pt x="0" y="0"/>
                </a:moveTo>
                <a:lnTo>
                  <a:pt x="7915275" y="304800"/>
                </a:lnTo>
                <a:lnTo>
                  <a:pt x="7915275" y="342900"/>
                </a:lnTo>
                <a:lnTo>
                  <a:pt x="4762" y="266700"/>
                </a:lnTo>
                <a:cubicBezTo>
                  <a:pt x="3175" y="177800"/>
                  <a:pt x="1587" y="88900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933393" y="3458545"/>
            <a:ext cx="7916920" cy="180005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980000">
            <a:off x="8768259" y="3382673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980000">
            <a:off x="8837680" y="3387278"/>
            <a:ext cx="0" cy="104351"/>
          </a:xfrm>
          <a:prstGeom prst="line">
            <a:avLst/>
          </a:prstGeom>
          <a:ln w="9525" cap="sq">
            <a:solidFill>
              <a:srgbClr val="F550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33450" y="3573780"/>
            <a:ext cx="7915275" cy="79375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31863" y="3324225"/>
            <a:ext cx="7918450" cy="295275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04900" y="1971675"/>
            <a:ext cx="377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DEEP OBJECT SPACE</a:t>
            </a:r>
            <a:endParaRPr 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4900" y="1971675"/>
            <a:ext cx="377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DEEP OBJECT SPACE</a:t>
            </a:r>
            <a:endParaRPr 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0439400" y="4143375"/>
            <a:ext cx="837089" cy="693182"/>
            <a:chOff x="10448925" y="4143375"/>
            <a:chExt cx="837089" cy="693182"/>
          </a:xfrm>
        </p:grpSpPr>
        <p:sp>
          <p:nvSpPr>
            <p:cNvPr id="36" name="TextBox 35"/>
            <p:cNvSpPr txBox="1"/>
            <p:nvPr/>
          </p:nvSpPr>
          <p:spPr>
            <a:xfrm>
              <a:off x="10448925" y="4467225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Segoe UI Light" panose="020B0502040204020203" pitchFamily="34" charset="0"/>
                </a:rPr>
                <a:t>Sensor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11153775" y="4143375"/>
              <a:ext cx="0" cy="428625"/>
            </a:xfrm>
            <a:prstGeom prst="straightConnector1">
              <a:avLst/>
            </a:prstGeom>
            <a:ln>
              <a:solidFill>
                <a:srgbClr val="FE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728802" y="1485903"/>
            <a:ext cx="2349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Segoe UI Light" panose="020B0502040204020203" pitchFamily="34" charset="0"/>
              </a:rPr>
              <a:t>Plane of sharp focus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47725" y="1809750"/>
            <a:ext cx="0" cy="1627632"/>
          </a:xfrm>
          <a:prstGeom prst="straightConnector1">
            <a:avLst/>
          </a:prstGeom>
          <a:ln>
            <a:solidFill>
              <a:srgbClr val="FE262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2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1126" y="3075057"/>
            <a:ext cx="28239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64908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ensor_pos_01"/>
          <p:cNvGrpSpPr/>
          <p:nvPr/>
        </p:nvGrpSpPr>
        <p:grpSpPr>
          <a:xfrm>
            <a:off x="923007" y="1343025"/>
            <a:ext cx="10372532" cy="4476810"/>
            <a:chOff x="923007" y="1343025"/>
            <a:chExt cx="10372532" cy="4476810"/>
          </a:xfrm>
        </p:grpSpPr>
        <p:grpSp>
          <p:nvGrpSpPr>
            <p:cNvPr id="2" name="Group 1"/>
            <p:cNvGrpSpPr/>
            <p:nvPr/>
          </p:nvGrpSpPr>
          <p:grpSpPr>
            <a:xfrm>
              <a:off x="923007" y="1925053"/>
              <a:ext cx="10345987" cy="3046161"/>
              <a:chOff x="1357162" y="1925053"/>
              <a:chExt cx="10345987" cy="3046161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357205" y="3432123"/>
                <a:ext cx="10241280" cy="0"/>
              </a:xfrm>
              <a:prstGeom prst="line">
                <a:avLst/>
              </a:prstGeom>
              <a:ln w="12700">
                <a:solidFill>
                  <a:srgbClr val="F550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ube 8"/>
              <p:cNvSpPr/>
              <p:nvPr/>
            </p:nvSpPr>
            <p:spPr>
              <a:xfrm>
                <a:off x="5641976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11598502" y="2809383"/>
                <a:ext cx="0" cy="1231900"/>
              </a:xfrm>
              <a:prstGeom prst="line">
                <a:avLst/>
              </a:prstGeom>
              <a:ln w="38100" cap="rnd">
                <a:solidFill>
                  <a:srgbClr val="777777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600000">
                <a:off x="9425012" y="2813762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1357162" y="1925053"/>
                <a:ext cx="10345987" cy="3041583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16891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00355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3180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69468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82804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8500535" y="1937068"/>
                <a:ext cx="135466" cy="3034146"/>
                <a:chOff x="8500535" y="1937068"/>
                <a:chExt cx="135466" cy="3034146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8500535" y="1937068"/>
                  <a:ext cx="135466" cy="3034146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8555178" y="1937068"/>
                  <a:ext cx="0" cy="3034146"/>
                </a:xfrm>
                <a:prstGeom prst="line">
                  <a:avLst/>
                </a:prstGeom>
                <a:ln w="15875" cap="rnd">
                  <a:solidFill>
                    <a:schemeClr val="bg1">
                      <a:lumMod val="65000"/>
                      <a:alpha val="88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Straight Connector 31"/>
            <p:cNvCxnSpPr/>
            <p:nvPr/>
          </p:nvCxnSpPr>
          <p:spPr>
            <a:xfrm rot="1980000">
              <a:off x="8768259" y="3382673"/>
              <a:ext cx="0" cy="104351"/>
            </a:xfrm>
            <a:prstGeom prst="line">
              <a:avLst/>
            </a:prstGeom>
            <a:ln w="95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980000">
              <a:off x="8837680" y="3387278"/>
              <a:ext cx="0" cy="104351"/>
            </a:xfrm>
            <a:prstGeom prst="line">
              <a:avLst/>
            </a:prstGeom>
            <a:ln w="95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104900" y="1971675"/>
              <a:ext cx="3770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WP" panose="020B0502040204020203" pitchFamily="34" charset="0"/>
                  <a:cs typeface="Segoe WP" panose="020B0502040204020203" pitchFamily="34" charset="0"/>
                </a:rPr>
                <a:t>DEEP OBJECT SPACE</a:t>
              </a:r>
              <a:endParaRPr 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458450" y="4143375"/>
              <a:ext cx="837089" cy="693182"/>
              <a:chOff x="10448925" y="4143375"/>
              <a:chExt cx="837089" cy="69318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0448925" y="4467225"/>
                <a:ext cx="837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Segoe UI Light" panose="020B0502040204020203" pitchFamily="34" charset="0"/>
                  </a:rPr>
                  <a:t>Sensor</a:t>
                </a:r>
              </a:p>
            </p:txBody>
          </p:sp>
          <p:cxnSp>
            <p:nvCxnSpPr>
              <p:cNvPr id="45" name="Straight Arrow Connector 44"/>
              <p:cNvCxnSpPr/>
              <p:nvPr/>
            </p:nvCxnSpPr>
            <p:spPr>
              <a:xfrm flipV="1">
                <a:off x="11153775" y="4143375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8020050" y="5029200"/>
              <a:ext cx="2378728" cy="790635"/>
              <a:chOff x="8020050" y="5029200"/>
              <a:chExt cx="2378728" cy="790635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8020050" y="5419725"/>
                <a:ext cx="23787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  <a:latin typeface="Segoe UI Light" panose="020B0502040204020203" pitchFamily="34" charset="0"/>
                  </a:rPr>
                  <a:t>Plane of sharp focus</a:t>
                </a: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V="1">
                <a:off x="8134350" y="5029200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Left Brace 5"/>
            <p:cNvSpPr/>
            <p:nvPr/>
          </p:nvSpPr>
          <p:spPr>
            <a:xfrm rot="5400000">
              <a:off x="8087915" y="1777604"/>
              <a:ext cx="88108" cy="133351"/>
            </a:xfrm>
            <a:prstGeom prst="leftBrace">
              <a:avLst>
                <a:gd name="adj1" fmla="val 40540"/>
                <a:gd name="adj2" fmla="val 50000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23225" y="1343025"/>
              <a:ext cx="16942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  <a:latin typeface="Segoe UI Light" panose="020B0502040204020203" pitchFamily="34" charset="0"/>
                </a:rPr>
                <a:t>Depth of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5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04" y="3939255"/>
            <a:ext cx="2537407" cy="2103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04" y="1700784"/>
            <a:ext cx="2538766" cy="2103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24812" y="399082"/>
            <a:ext cx="234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6" name="Cube 6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6" name="Group 5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64" name="Cube 63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7" name="Group 6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62" name="Cube 6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8" name="Straight Connector 7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833734" y="3191646"/>
            <a:ext cx="1074311" cy="1199693"/>
            <a:chOff x="6933031" y="2226273"/>
            <a:chExt cx="1124119" cy="1255317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/>
                <p14:cNvContentPartPr/>
                <p14:nvPr/>
              </p14:nvContentPartPr>
              <p14:xfrm>
                <a:off x="6933031" y="2226273"/>
                <a:ext cx="1090800" cy="2894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26998" y="2215301"/>
                  <a:ext cx="1107013" cy="309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Ink 57"/>
                <p14:cNvContentPartPr/>
                <p14:nvPr/>
              </p14:nvContentPartPr>
              <p14:xfrm>
                <a:off x="6954470" y="3242550"/>
                <a:ext cx="1102680" cy="2390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47684" y="3234607"/>
                  <a:ext cx="1115874" cy="2571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55" name="Oval 54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 hidden="1"/>
          <p:cNvGrpSpPr>
            <a:grpSpLocks noChangeAspect="1"/>
          </p:cNvGrpSpPr>
          <p:nvPr/>
        </p:nvGrpSpPr>
        <p:grpSpPr>
          <a:xfrm rot="20400000">
            <a:off x="6763632" y="3112724"/>
            <a:ext cx="140946" cy="1398214"/>
            <a:chOff x="1740319" y="4576647"/>
            <a:chExt cx="147481" cy="1463040"/>
          </a:xfrm>
        </p:grpSpPr>
        <p:sp>
          <p:nvSpPr>
            <p:cNvPr id="53" name="Oval 52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4" name="Straight Connector 53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 hidden="1"/>
          <p:cNvGrpSpPr>
            <a:grpSpLocks noChangeAspect="1"/>
          </p:cNvGrpSpPr>
          <p:nvPr/>
        </p:nvGrpSpPr>
        <p:grpSpPr>
          <a:xfrm rot="1200000">
            <a:off x="6768047" y="3125970"/>
            <a:ext cx="140946" cy="1398214"/>
            <a:chOff x="1740319" y="4576647"/>
            <a:chExt cx="147481" cy="1463040"/>
          </a:xfrm>
        </p:grpSpPr>
        <p:sp>
          <p:nvSpPr>
            <p:cNvPr id="51" name="Oval 50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2" name="Straight Connector 51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Arc 21" hidden="1"/>
          <p:cNvSpPr/>
          <p:nvPr/>
        </p:nvSpPr>
        <p:spPr>
          <a:xfrm>
            <a:off x="6282588" y="3135414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triangle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3" name="Arc 22" hidden="1"/>
          <p:cNvSpPr/>
          <p:nvPr/>
        </p:nvSpPr>
        <p:spPr>
          <a:xfrm flipV="1">
            <a:off x="6282588" y="3364133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triangle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grpSp>
        <p:nvGrpSpPr>
          <p:cNvPr id="24" name="Group 23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44" name="TextBox 43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41" name="Straight Connector 40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38" name="Straight Connector 37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8" name="TextBox 27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30" name="Rectangle 29"/>
          <p:cNvSpPr/>
          <p:nvPr/>
        </p:nvSpPr>
        <p:spPr>
          <a:xfrm>
            <a:off x="322616" y="1083516"/>
            <a:ext cx="5269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4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 hidden="1"/>
          <p:cNvSpPr txBox="1"/>
          <p:nvPr/>
        </p:nvSpPr>
        <p:spPr>
          <a:xfrm>
            <a:off x="5357661" y="4446503"/>
            <a:ext cx="2882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13 tilts </a:t>
            </a:r>
          </a:p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between -8° &amp; +8°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</a:endParaRPr>
          </a:p>
          <a:p>
            <a:pPr algn="ctr"/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6200000">
            <a:off x="7311189" y="3560990"/>
            <a:ext cx="15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6 x 5 sq. mm, 1.78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blipFill>
                <a:blip r:embed="rId15"/>
                <a:stretch>
                  <a:fillRect l="-8333" r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8966177" y="1356009"/>
            <a:ext cx="2549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765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Sensor image 1/13  ( 0°)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9044041" y="2746787"/>
            <a:ext cx="25539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1537234" y="2607095"/>
            <a:ext cx="401073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9056106" y="4984567"/>
            <a:ext cx="25539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1543253" y="4842164"/>
            <a:ext cx="401071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Lens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=1) </a:t>
                </a:r>
              </a:p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Paraxial thick-lens model with spherical aberration;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 = 24 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, F/2.5</a:t>
                </a:r>
                <a:endParaRPr lang="en-US" i="1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blipFill>
                <a:blip r:embed="rId16"/>
                <a:stretch>
                  <a:fillRect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/>
          <p:cNvSpPr/>
          <p:nvPr/>
        </p:nvSpPr>
        <p:spPr>
          <a:xfrm>
            <a:off x="8959596" y="5985849"/>
            <a:ext cx="278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Focus measure (LoG)</a:t>
            </a:r>
          </a:p>
        </p:txBody>
      </p:sp>
    </p:spTree>
    <p:extLst>
      <p:ext uri="{BB962C8B-B14F-4D97-AF65-F5344CB8AC3E}">
        <p14:creationId xmlns:p14="http://schemas.microsoft.com/office/powerpoint/2010/main" val="105872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000">
        <p:fade/>
      </p:transition>
    </mc:Choice>
    <mc:Fallback xmlns="">
      <p:transition spd="med" advClick="0" advTm="9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04" y="3941064"/>
            <a:ext cx="2537407" cy="2103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04" y="1700784"/>
            <a:ext cx="2538766" cy="2103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24812" y="399082"/>
            <a:ext cx="234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6" name="Cube 6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6" name="Group 5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64" name="Cube 63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7" name="Group 6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62" name="Cube 6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8" name="Straight Connector 7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692897" y="3207517"/>
            <a:ext cx="1215145" cy="1183823"/>
            <a:chOff x="6785667" y="2242880"/>
            <a:chExt cx="1271483" cy="1238710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/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 rot="21480000">
                <a:off x="6785667" y="2242880"/>
                <a:ext cx="1238164" cy="289440"/>
              </p14:xfrm>
            </p:contentPart>
          </mc:Choice>
          <mc:Fallback xmlns="">
            <p:pic>
              <p:nvPicPr>
                <p:cNvPr id="57" name="Ink 56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1480000">
                  <a:off x="6779636" y="2231908"/>
                  <a:ext cx="1254371" cy="309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Ink 57"/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 rot="120000">
                <a:off x="7101277" y="3242550"/>
                <a:ext cx="955873" cy="239040"/>
              </p14:xfrm>
            </p:contentPart>
          </mc:Choice>
          <mc:Fallback xmlns="">
            <p:pic>
              <p:nvPicPr>
                <p:cNvPr id="58" name="Ink 5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20000">
                  <a:off x="7094492" y="3234595"/>
                  <a:ext cx="969065" cy="2572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 hidden="1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55" name="Oval 54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20400000">
            <a:off x="6763632" y="3112724"/>
            <a:ext cx="140946" cy="1398214"/>
            <a:chOff x="1740319" y="4576647"/>
            <a:chExt cx="147481" cy="1463040"/>
          </a:xfrm>
        </p:grpSpPr>
        <p:sp>
          <p:nvSpPr>
            <p:cNvPr id="53" name="Oval 52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4" name="Straight Connector 53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 hidden="1"/>
          <p:cNvGrpSpPr>
            <a:grpSpLocks noChangeAspect="1"/>
          </p:cNvGrpSpPr>
          <p:nvPr/>
        </p:nvGrpSpPr>
        <p:grpSpPr>
          <a:xfrm rot="1200000">
            <a:off x="6768047" y="3125970"/>
            <a:ext cx="140946" cy="1398214"/>
            <a:chOff x="1740319" y="4576647"/>
            <a:chExt cx="147481" cy="1463040"/>
          </a:xfrm>
        </p:grpSpPr>
        <p:sp>
          <p:nvSpPr>
            <p:cNvPr id="51" name="Oval 50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2" name="Straight Connector 51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Arc 21"/>
          <p:cNvSpPr/>
          <p:nvPr/>
        </p:nvSpPr>
        <p:spPr>
          <a:xfrm>
            <a:off x="6282588" y="3135414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none" w="med" len="med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3" name="Arc 22"/>
          <p:cNvSpPr/>
          <p:nvPr/>
        </p:nvSpPr>
        <p:spPr>
          <a:xfrm flipV="1">
            <a:off x="6282588" y="3364133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none" w="med" len="med"/>
            <a:tailEnd type="triangle" w="med" len="med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grpSp>
        <p:nvGrpSpPr>
          <p:cNvPr id="24" name="Group 23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44" name="TextBox 43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41" name="Straight Connector 40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38" name="Straight Connector 37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8" name="TextBox 27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22616" y="1083516"/>
                <a:ext cx="526929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Lens rotated by -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3A9AFF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° about ENPP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6" y="1083516"/>
                <a:ext cx="5269291" cy="523220"/>
              </a:xfrm>
              <a:prstGeom prst="rect">
                <a:avLst/>
              </a:prstGeom>
              <a:blipFill>
                <a:blip r:embed="rId14"/>
                <a:stretch>
                  <a:fillRect l="-2431" t="-12791" r="-810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5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 hidden="1"/>
          <p:cNvSpPr txBox="1"/>
          <p:nvPr/>
        </p:nvSpPr>
        <p:spPr>
          <a:xfrm>
            <a:off x="5357661" y="4446503"/>
            <a:ext cx="2882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13 tilts </a:t>
            </a:r>
          </a:p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between -8° &amp; +8°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</a:endParaRPr>
          </a:p>
          <a:p>
            <a:pPr algn="ctr"/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6 x 5 sq. mm, 1.78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blipFill>
                <a:blip r:embed="rId16"/>
                <a:stretch>
                  <a:fillRect l="-8333" r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966177" y="1356009"/>
            <a:ext cx="2549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765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Sensor image 7/13  (-8°)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9044041" y="2746787"/>
            <a:ext cx="25539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1537234" y="2607095"/>
            <a:ext cx="401073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959596" y="5985849"/>
            <a:ext cx="278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Focus measure (LoG)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9056106" y="4984567"/>
            <a:ext cx="25539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1543253" y="4842164"/>
            <a:ext cx="401071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p:sp>
        <p:nvSpPr>
          <p:cNvPr id="69" name="TextBox 68"/>
          <p:cNvSpPr txBox="1"/>
          <p:nvPr/>
        </p:nvSpPr>
        <p:spPr>
          <a:xfrm rot="16200000">
            <a:off x="7311189" y="3560990"/>
            <a:ext cx="15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Lens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=1) </a:t>
                </a:r>
              </a:p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Paraxial thick-lens model with spherical aberration;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 = 24 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, F/2.5</a:t>
                </a:r>
                <a:endParaRPr lang="en-US" i="1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blipFill>
                <a:blip r:embed="rId17"/>
                <a:stretch>
                  <a:fillRect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8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0"/>
    </mc:Choice>
    <mc:Fallback xmlns="">
      <p:transition spd="slow" advClick="0" advTm="75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812" y="399082"/>
            <a:ext cx="234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6" name="Cube 6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6" name="Group 5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64" name="Cube 63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7" name="Group 6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62" name="Cube 6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8" name="Straight Connector 7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697958" y="3210985"/>
            <a:ext cx="1191028" cy="1183142"/>
            <a:chOff x="6790967" y="2246508"/>
            <a:chExt cx="1246248" cy="1237999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7" name="Ink 56"/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 rot="21480000">
                <a:off x="7105061" y="2246508"/>
                <a:ext cx="916284" cy="289441"/>
              </p14:xfrm>
            </p:contentPart>
          </mc:Choice>
          <mc:Fallback xmlns="">
            <p:pic>
              <p:nvPicPr>
                <p:cNvPr id="57" name="Ink 5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1480000">
                  <a:off x="7099033" y="2235564"/>
                  <a:ext cx="932485" cy="309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8" name="Ink 57"/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 rot="120000">
                <a:off x="6790967" y="3245467"/>
                <a:ext cx="1246248" cy="239040"/>
              </p14:xfrm>
            </p:contentPart>
          </mc:Choice>
          <mc:Fallback xmlns="">
            <p:pic>
              <p:nvPicPr>
                <p:cNvPr id="58" name="Ink 5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120000">
                  <a:off x="6784186" y="3237537"/>
                  <a:ext cx="1259434" cy="25716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 hidden="1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55" name="Oval 54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 hidden="1"/>
          <p:cNvGrpSpPr>
            <a:grpSpLocks noChangeAspect="1"/>
          </p:cNvGrpSpPr>
          <p:nvPr/>
        </p:nvGrpSpPr>
        <p:grpSpPr>
          <a:xfrm rot="20400000">
            <a:off x="6763632" y="3112724"/>
            <a:ext cx="140946" cy="1398214"/>
            <a:chOff x="1740319" y="4576647"/>
            <a:chExt cx="147481" cy="1463040"/>
          </a:xfrm>
        </p:grpSpPr>
        <p:sp>
          <p:nvSpPr>
            <p:cNvPr id="53" name="Oval 52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4" name="Straight Connector 53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 rot="1200000">
            <a:off x="6768047" y="3125970"/>
            <a:ext cx="140946" cy="1398214"/>
            <a:chOff x="1740319" y="4576647"/>
            <a:chExt cx="147481" cy="1463040"/>
          </a:xfrm>
        </p:grpSpPr>
        <p:sp>
          <p:nvSpPr>
            <p:cNvPr id="51" name="Oval 50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2" name="Straight Connector 51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Arc 21"/>
          <p:cNvSpPr/>
          <p:nvPr/>
        </p:nvSpPr>
        <p:spPr>
          <a:xfrm>
            <a:off x="6282588" y="3135414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none" w="med" len="med"/>
            <a:tailEnd type="triangle" w="med" len="med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3" name="Arc 22"/>
          <p:cNvSpPr/>
          <p:nvPr/>
        </p:nvSpPr>
        <p:spPr>
          <a:xfrm flipV="1">
            <a:off x="6282588" y="3364133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none" w="med" len="med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grpSp>
        <p:nvGrpSpPr>
          <p:cNvPr id="24" name="Group 23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44" name="TextBox 43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41" name="Straight Connector 40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38" name="Straight Connector 37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8" name="TextBox 27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2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 hidden="1"/>
          <p:cNvSpPr txBox="1"/>
          <p:nvPr/>
        </p:nvSpPr>
        <p:spPr>
          <a:xfrm>
            <a:off x="5357661" y="4446503"/>
            <a:ext cx="2882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13 tilts </a:t>
            </a:r>
          </a:p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</a:rPr>
              <a:t>between -8° &amp; +8°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</a:endParaRPr>
          </a:p>
          <a:p>
            <a:pPr algn="ctr"/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6 x 5 sq. mm, 1.78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blipFill>
                <a:blip r:embed="rId13"/>
                <a:stretch>
                  <a:fillRect l="-8333" r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/>
          <p:cNvSpPr/>
          <p:nvPr/>
        </p:nvSpPr>
        <p:spPr>
          <a:xfrm>
            <a:off x="8966176" y="1356009"/>
            <a:ext cx="2730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765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Sensor image 13/13  (8°)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22616" y="1083516"/>
                <a:ext cx="526929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Lens rotated by </a:t>
                </a:r>
                <a:r>
                  <a:rPr lang="en-US" sz="16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3A9AFF"/>
                        </a:solidFill>
                        <a:latin typeface="Cambria Math" panose="02040503050406030204" pitchFamily="18" charset="0"/>
                        <a:ea typeface="Segoe UI Symbol" panose="020B0502040204020203" pitchFamily="34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solidFill>
                      <a:srgbClr val="3A9A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° about ENPP</a:t>
                </a: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6" y="1083516"/>
                <a:ext cx="5269291" cy="523220"/>
              </a:xfrm>
              <a:prstGeom prst="rect">
                <a:avLst/>
              </a:prstGeom>
              <a:blipFill>
                <a:blip r:embed="rId14"/>
                <a:stretch>
                  <a:fillRect l="-2431" t="-12791" r="-694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" name="Picture 8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04" y="1700784"/>
            <a:ext cx="2538766" cy="2103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3" name="Straight Connector 82"/>
          <p:cNvCxnSpPr/>
          <p:nvPr/>
        </p:nvCxnSpPr>
        <p:spPr>
          <a:xfrm>
            <a:off x="9044041" y="2746787"/>
            <a:ext cx="25539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1537234" y="2607095"/>
            <a:ext cx="401073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40" y="3939278"/>
            <a:ext cx="2536309" cy="210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7" name="Straight Connector 86"/>
          <p:cNvCxnSpPr/>
          <p:nvPr/>
        </p:nvCxnSpPr>
        <p:spPr>
          <a:xfrm>
            <a:off x="9056106" y="4984567"/>
            <a:ext cx="25539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1543253" y="4842164"/>
            <a:ext cx="401071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1/2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959596" y="5985849"/>
            <a:ext cx="278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Focus measure (LoG)</a:t>
            </a:r>
          </a:p>
        </p:txBody>
      </p:sp>
      <p:sp>
        <p:nvSpPr>
          <p:cNvPr id="73" name="TextBox 72"/>
          <p:cNvSpPr txBox="1"/>
          <p:nvPr/>
        </p:nvSpPr>
        <p:spPr>
          <a:xfrm rot="16200000">
            <a:off x="7311189" y="3560990"/>
            <a:ext cx="15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Lens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=1) </a:t>
                </a:r>
              </a:p>
              <a:p>
                <a:pPr algn="ctr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Paraxial thick-lens model with spherical aberration;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 = 24 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</a:rPr>
                  <a:t>, F/2.5</a:t>
                </a:r>
                <a:endParaRPr lang="en-US" i="1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145" y="1758414"/>
                <a:ext cx="3284029" cy="1600438"/>
              </a:xfrm>
              <a:prstGeom prst="rect">
                <a:avLst/>
              </a:prstGeom>
              <a:blipFill>
                <a:blip r:embed="rId17"/>
                <a:stretch>
                  <a:fillRect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80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812" y="399082"/>
            <a:ext cx="234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6" name="Cube 6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6" name="Group 5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64" name="Cube 63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7" name="Group 6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62" name="Cube 6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8" name="Straight Connector 7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 hidden="1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4" name="Group 13" hidden="1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833735" y="3191647"/>
            <a:ext cx="1074310" cy="1199698"/>
            <a:chOff x="6933032" y="2226270"/>
            <a:chExt cx="1124118" cy="1255320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7" name="Ink 56"/>
                <p14:cNvContentPartPr/>
                <p14:nvPr/>
              </p14:nvContentPartPr>
              <p14:xfrm>
                <a:off x="6933032" y="2226270"/>
                <a:ext cx="1090800" cy="2894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6999" y="2215298"/>
                  <a:ext cx="1107013" cy="309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8" name="Ink 57"/>
                <p14:cNvContentPartPr/>
                <p14:nvPr/>
              </p14:nvContentPartPr>
              <p14:xfrm>
                <a:off x="6954470" y="3242550"/>
                <a:ext cx="1102680" cy="2390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47684" y="3234607"/>
                  <a:ext cx="1115874" cy="2571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55" name="Oval 54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20400000">
            <a:off x="6763632" y="3112724"/>
            <a:ext cx="140946" cy="1398214"/>
            <a:chOff x="1740319" y="4576647"/>
            <a:chExt cx="147481" cy="1463040"/>
          </a:xfrm>
        </p:grpSpPr>
        <p:sp>
          <p:nvSpPr>
            <p:cNvPr id="53" name="Oval 52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4" name="Straight Connector 53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 rot="1200000">
            <a:off x="6768047" y="3125970"/>
            <a:ext cx="140946" cy="1398214"/>
            <a:chOff x="1740319" y="4576647"/>
            <a:chExt cx="147481" cy="1463040"/>
          </a:xfrm>
        </p:grpSpPr>
        <p:sp>
          <p:nvSpPr>
            <p:cNvPr id="51" name="Oval 50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59000"/>
                  </a:schemeClr>
                </a:gs>
                <a:gs pos="11000">
                  <a:srgbClr val="A6C9E8">
                    <a:alpha val="59000"/>
                  </a:srgbClr>
                </a:gs>
                <a:gs pos="83000">
                  <a:srgbClr val="A6C9E8">
                    <a:alpha val="59000"/>
                  </a:srgbClr>
                </a:gs>
                <a:gs pos="98000">
                  <a:schemeClr val="accent1">
                    <a:lumMod val="30000"/>
                    <a:lumOff val="70000"/>
                    <a:alpha val="59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52" name="Straight Connector 51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75000"/>
                  <a:alpha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Arc 21"/>
          <p:cNvSpPr/>
          <p:nvPr/>
        </p:nvSpPr>
        <p:spPr>
          <a:xfrm>
            <a:off x="6282588" y="3135414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triangle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3" name="Arc 22"/>
          <p:cNvSpPr/>
          <p:nvPr/>
        </p:nvSpPr>
        <p:spPr>
          <a:xfrm flipV="1">
            <a:off x="6282588" y="3364133"/>
            <a:ext cx="1096640" cy="1096639"/>
          </a:xfrm>
          <a:prstGeom prst="arc">
            <a:avLst>
              <a:gd name="adj1" fmla="val 12747754"/>
              <a:gd name="adj2" fmla="val 19491951"/>
            </a:avLst>
          </a:prstGeom>
          <a:ln w="50800" cap="rnd">
            <a:solidFill>
              <a:srgbClr val="FC2D04">
                <a:alpha val="74902"/>
              </a:srgbClr>
            </a:solidFill>
            <a:round/>
            <a:headEnd type="triangle" w="med" len="med"/>
            <a:tailEnd type="triangle"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grpSp>
        <p:nvGrpSpPr>
          <p:cNvPr id="24" name="Group 23" hidden="1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44" name="TextBox 43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 hidden="1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41" name="Straight Connector 40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 hidden="1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38" name="Straight Connector 37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 hidden="1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8" name="TextBox 27" hidden="1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30" name="Rectangle 29"/>
          <p:cNvSpPr/>
          <p:nvPr/>
        </p:nvSpPr>
        <p:spPr>
          <a:xfrm>
            <a:off x="322616" y="1083516"/>
            <a:ext cx="5269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Image stack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 hidden="1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2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5357661" y="4446503"/>
            <a:ext cx="2882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FF00"/>
                </a:solidFill>
                <a:latin typeface="Segoe UI Light" panose="020B0502040204020203" pitchFamily="34" charset="0"/>
              </a:rPr>
              <a:t>13 tilts </a:t>
            </a:r>
          </a:p>
          <a:p>
            <a:pPr algn="ctr"/>
            <a:r>
              <a:rPr lang="en-US" sz="2000" i="1" dirty="0">
                <a:solidFill>
                  <a:srgbClr val="FFFF00"/>
                </a:solidFill>
                <a:latin typeface="Segoe UI Light" panose="020B0502040204020203" pitchFamily="34" charset="0"/>
              </a:rPr>
              <a:t>between -8° &amp; +8°</a:t>
            </a:r>
            <a:endParaRPr lang="en-US" sz="2000" dirty="0">
              <a:solidFill>
                <a:srgbClr val="FFFF00"/>
              </a:solidFill>
              <a:latin typeface="Segoe UI Light" panose="020B0502040204020203" pitchFamily="34" charset="0"/>
            </a:endParaRPr>
          </a:p>
          <a:p>
            <a:pPr algn="ctr"/>
            <a:endParaRPr 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rgbClr val="302E30"/>
                    </a:solidFill>
                    <a:latin typeface="Segoe UI Light" panose="020B0502040204020203" pitchFamily="34" charset="0"/>
                  </a:rPr>
                  <a:t>6 x 5 sq. mm, 1.78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02E3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302E3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rgbClr val="302E30"/>
                  </a:solidFill>
                  <a:latin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50713" y="3650384"/>
                <a:ext cx="2786962" cy="369332"/>
              </a:xfrm>
              <a:prstGeom prst="rect">
                <a:avLst/>
              </a:prstGeom>
              <a:blipFill>
                <a:blip r:embed="rId13"/>
                <a:stretch>
                  <a:fillRect l="-8333" r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/>
          <p:cNvGrpSpPr/>
          <p:nvPr/>
        </p:nvGrpSpPr>
        <p:grpSpPr>
          <a:xfrm>
            <a:off x="8646135" y="1453642"/>
            <a:ext cx="3472739" cy="4784598"/>
            <a:chOff x="8646135" y="1701292"/>
            <a:chExt cx="3472739" cy="4784598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320" y="557149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320" y="1701292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135" y="2661729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585" y="2661729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320" y="2661729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585" y="3634740"/>
              <a:ext cx="1103554" cy="914400"/>
            </a:xfrm>
            <a:prstGeom prst="rect">
              <a:avLst/>
            </a:prstGeom>
            <a:ln w="12700">
              <a:solidFill>
                <a:srgbClr val="F5504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585" y="461391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135" y="461391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320" y="461391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135" y="557149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585" y="5571490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135" y="1701292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585" y="1701292"/>
              <a:ext cx="1103554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6" name="TextBox 75"/>
          <p:cNvSpPr txBox="1"/>
          <p:nvPr/>
        </p:nvSpPr>
        <p:spPr>
          <a:xfrm rot="16200000">
            <a:off x="7311189" y="3560990"/>
            <a:ext cx="15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180145" y="2533665"/>
                <a:ext cx="3284029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Lens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1BEDE4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1BEDE4"/>
                    </a:solidFill>
                    <a:latin typeface="Segoe UI Light" panose="020B0502040204020203" pitchFamily="34" charset="0"/>
                  </a:rPr>
                  <a:t>=1) 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145" y="2533665"/>
                <a:ext cx="3284029" cy="394210"/>
              </a:xfrm>
              <a:prstGeom prst="rect">
                <a:avLst/>
              </a:prstGeom>
              <a:blipFill>
                <a:blip r:embed="rId27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86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812" y="399082"/>
            <a:ext cx="234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Simulation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22616" y="1083516"/>
            <a:ext cx="2607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Registration       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1758" y="1791338"/>
            <a:ext cx="1554480" cy="4801825"/>
            <a:chOff x="451758" y="1791338"/>
            <a:chExt cx="1554480" cy="480182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58" y="1791338"/>
              <a:ext cx="1554480" cy="128773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58" y="5305428"/>
              <a:ext cx="1554480" cy="12877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58" y="3548384"/>
              <a:ext cx="1554480" cy="1287735"/>
            </a:xfrm>
            <a:prstGeom prst="rect">
              <a:avLst/>
            </a:prstGeom>
            <a:ln w="12700">
              <a:solidFill>
                <a:srgbClr val="F5504E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013234" y="2990563"/>
                  <a:ext cx="4315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234" y="2990563"/>
                  <a:ext cx="431528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13234" y="4747609"/>
                  <a:ext cx="4315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234" y="4747609"/>
                  <a:ext cx="431528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40814" y="1791338"/>
            <a:ext cx="1556374" cy="4803394"/>
            <a:chOff x="4831364" y="1791338"/>
            <a:chExt cx="1556374" cy="48033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364" y="5305428"/>
              <a:ext cx="1556374" cy="128930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311" y="3548384"/>
              <a:ext cx="1554480" cy="128773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364" y="1791338"/>
              <a:ext cx="1556374" cy="12893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393787" y="2961988"/>
                  <a:ext cx="4315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787" y="2961988"/>
                  <a:ext cx="431528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5393787" y="4719034"/>
                  <a:ext cx="43152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787" y="4719034"/>
                  <a:ext cx="431528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 hidden="1"/>
          <p:cNvGrpSpPr/>
          <p:nvPr/>
        </p:nvGrpSpPr>
        <p:grpSpPr>
          <a:xfrm>
            <a:off x="8744554" y="2756540"/>
            <a:ext cx="3245463" cy="276999"/>
            <a:chOff x="-34120" y="3540334"/>
            <a:chExt cx="3027495" cy="258394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-34120" y="3660866"/>
              <a:ext cx="2729561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619239" y="3540334"/>
              <a:ext cx="374136" cy="258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1/2</a:t>
              </a:r>
            </a:p>
          </p:txBody>
        </p:sp>
      </p:grpSp>
      <p:grpSp>
        <p:nvGrpSpPr>
          <p:cNvPr id="39" name="Group 38" hidden="1"/>
          <p:cNvGrpSpPr/>
          <p:nvPr/>
        </p:nvGrpSpPr>
        <p:grpSpPr>
          <a:xfrm>
            <a:off x="8789430" y="5212845"/>
            <a:ext cx="3236107" cy="276999"/>
            <a:chOff x="2681681" y="3514744"/>
            <a:chExt cx="3018770" cy="258395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681681" y="3660866"/>
              <a:ext cx="2729564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326315" y="3514744"/>
              <a:ext cx="374136" cy="258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1/2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2642616" y="2432304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612136" y="4194048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657856" y="5940552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31364" y="1929384"/>
                <a:ext cx="1148263" cy="405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364" y="1929384"/>
                <a:ext cx="1148263" cy="405176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31364" y="5446776"/>
                <a:ext cx="1148263" cy="405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364" y="5446776"/>
                <a:ext cx="1148263" cy="405176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062472" y="1746504"/>
            <a:ext cx="1601150" cy="4910328"/>
            <a:chOff x="6062472" y="1746504"/>
            <a:chExt cx="1601150" cy="4910328"/>
          </a:xfrm>
        </p:grpSpPr>
        <p:sp>
          <p:nvSpPr>
            <p:cNvPr id="16" name="Right Brace 15"/>
            <p:cNvSpPr/>
            <p:nvPr/>
          </p:nvSpPr>
          <p:spPr>
            <a:xfrm>
              <a:off x="6062472" y="1746504"/>
              <a:ext cx="512064" cy="4910328"/>
            </a:xfrm>
            <a:prstGeom prst="rightBrace">
              <a:avLst>
                <a:gd name="adj1" fmla="val 86904"/>
                <a:gd name="adj2" fmla="val 50000"/>
              </a:avLst>
            </a:prstGeom>
            <a:ln w="57150" cap="flat">
              <a:solidFill>
                <a:srgbClr val="FFC000"/>
              </a:solidFill>
              <a:miter lim="800000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6932102" y="4200144"/>
              <a:ext cx="731520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8787939" y="1729151"/>
            <a:ext cx="2842675" cy="2399229"/>
            <a:chOff x="8787939" y="1729151"/>
            <a:chExt cx="2842675" cy="239922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787939" y="1775348"/>
              <a:ext cx="2842675" cy="2353032"/>
            </a:xfrm>
            <a:prstGeom prst="rect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Rectangle 44"/>
            <p:cNvSpPr/>
            <p:nvPr/>
          </p:nvSpPr>
          <p:spPr>
            <a:xfrm>
              <a:off x="8789067" y="1729151"/>
              <a:ext cx="191763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rPr>
                <a:t>Composite image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785383" y="4227527"/>
            <a:ext cx="2845231" cy="2384595"/>
            <a:chOff x="8785383" y="4227527"/>
            <a:chExt cx="2845231" cy="238459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87939" y="4259091"/>
              <a:ext cx="2842675" cy="2353031"/>
            </a:xfrm>
            <a:prstGeom prst="rect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Rectangle 36"/>
            <p:cNvSpPr/>
            <p:nvPr/>
          </p:nvSpPr>
          <p:spPr>
            <a:xfrm>
              <a:off x="8785383" y="4227527"/>
              <a:ext cx="23329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Segoe UI Light" panose="020B0502040204020203" pitchFamily="34" charset="0"/>
                  <a:cs typeface="Times New Roman" panose="02020603050405020304" pitchFamily="18" charset="0"/>
                </a:rPr>
                <a:t>Focus measure (LoG)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848670" y="1095958"/>
            <a:ext cx="19500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Blending</a:t>
            </a:r>
          </a:p>
        </p:txBody>
      </p:sp>
    </p:spTree>
    <p:extLst>
      <p:ext uri="{BB962C8B-B14F-4D97-AF65-F5344CB8AC3E}">
        <p14:creationId xmlns:p14="http://schemas.microsoft.com/office/powerpoint/2010/main" val="317794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0"/>
    </mc:Choice>
    <mc:Fallback xmlns="">
      <p:transition spd="slow" advClick="0" advTm="1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812" y="399082"/>
            <a:ext cx="5860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3F7A"/>
                </a:solidFill>
                <a:latin typeface="Euclid" panose="02020503060505020303" pitchFamily="18" charset="0"/>
              </a:rPr>
              <a:t>Advantages and comparison</a:t>
            </a:r>
          </a:p>
        </p:txBody>
      </p:sp>
      <p:pic>
        <p:nvPicPr>
          <p:cNvPr id="3" name="Picture 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72" y="1955463"/>
            <a:ext cx="8466667" cy="19619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045182" y="4787626"/>
            <a:ext cx="2393633" cy="1305533"/>
            <a:chOff x="6895816" y="3852863"/>
            <a:chExt cx="2393633" cy="1305533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895816" y="4475603"/>
              <a:ext cx="2377440" cy="0"/>
            </a:xfrm>
            <a:prstGeom prst="line">
              <a:avLst/>
            </a:prstGeom>
            <a:ln w="12700">
              <a:solidFill>
                <a:srgbClr val="F5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289449" y="3852863"/>
              <a:ext cx="0" cy="1231900"/>
            </a:xfrm>
            <a:prstGeom prst="line">
              <a:avLst/>
            </a:prstGeom>
            <a:ln w="38100" cap="rnd">
              <a:solidFill>
                <a:srgbClr val="777777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len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00000">
              <a:off x="7135837" y="3909197"/>
              <a:ext cx="1728399" cy="1249199"/>
            </a:xfrm>
            <a:prstGeom prst="rect">
              <a:avLst/>
            </a:prstGeom>
            <a:effectLst>
              <a:outerShdw blurRad="50800" dist="38100" dir="5400000" algn="ctr" rotWithShape="0">
                <a:srgbClr val="000000">
                  <a:alpha val="95000"/>
                </a:srgbClr>
              </a:outerShdw>
            </a:effectLst>
          </p:spPr>
        </p:pic>
        <p:cxnSp>
          <p:nvCxnSpPr>
            <p:cNvPr id="46" name="Straight Connector 45" hidden="1"/>
            <p:cNvCxnSpPr>
              <a:cxnSpLocks noChangeAspect="1"/>
            </p:cNvCxnSpPr>
            <p:nvPr/>
          </p:nvCxnSpPr>
          <p:spPr>
            <a:xfrm rot="120000" flipH="1">
              <a:off x="6919433" y="4275508"/>
              <a:ext cx="2336134" cy="502652"/>
            </a:xfrm>
            <a:prstGeom prst="line">
              <a:avLst/>
            </a:prstGeom>
            <a:ln w="9525" cap="rnd">
              <a:solidFill>
                <a:srgbClr val="FFFF0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8354416" y="4452947"/>
              <a:ext cx="45719" cy="45719"/>
            </a:xfrm>
            <a:prstGeom prst="ellipse">
              <a:avLst/>
            </a:prstGeom>
            <a:solidFill>
              <a:srgbClr val="FF2F2F">
                <a:alpha val="78000"/>
              </a:srgbClr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351500" y="4426331"/>
              <a:ext cx="91440" cy="91440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454060" y="1154935"/>
            <a:ext cx="106216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Simple if the pupil magnification of the lens is one.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Can be used to improve the depth of field of Scheimpflug cameras.</a:t>
            </a:r>
          </a:p>
          <a:p>
            <a:r>
              <a:rPr lang="en-US" sz="28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38450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</p:transition>
    </mc:Choice>
    <mc:Fallback xmlns="">
      <p:transition spd="med" advClick="0" advTm="4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ensor_pos_02"/>
          <p:cNvGrpSpPr/>
          <p:nvPr/>
        </p:nvGrpSpPr>
        <p:grpSpPr>
          <a:xfrm>
            <a:off x="923007" y="1343025"/>
            <a:ext cx="10345987" cy="4476810"/>
            <a:chOff x="923007" y="1343025"/>
            <a:chExt cx="10345987" cy="4476810"/>
          </a:xfrm>
        </p:grpSpPr>
        <p:grpSp>
          <p:nvGrpSpPr>
            <p:cNvPr id="3" name="Group 2"/>
            <p:cNvGrpSpPr/>
            <p:nvPr/>
          </p:nvGrpSpPr>
          <p:grpSpPr>
            <a:xfrm>
              <a:off x="923007" y="1925053"/>
              <a:ext cx="10345987" cy="3046161"/>
              <a:chOff x="1357162" y="1925053"/>
              <a:chExt cx="10345987" cy="3046161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357205" y="3432123"/>
                <a:ext cx="10241280" cy="0"/>
              </a:xfrm>
              <a:prstGeom prst="line">
                <a:avLst/>
              </a:prstGeom>
              <a:ln w="12700">
                <a:solidFill>
                  <a:srgbClr val="F550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ube 8"/>
              <p:cNvSpPr/>
              <p:nvPr/>
            </p:nvSpPr>
            <p:spPr>
              <a:xfrm>
                <a:off x="5641976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11568685" y="2809383"/>
                <a:ext cx="0" cy="1231900"/>
              </a:xfrm>
              <a:prstGeom prst="line">
                <a:avLst/>
              </a:prstGeom>
              <a:ln w="38100" cap="rnd">
                <a:solidFill>
                  <a:srgbClr val="777777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600000">
                <a:off x="9425012" y="2813762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1357162" y="1925053"/>
                <a:ext cx="10345987" cy="3041583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16891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00355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3180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69468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82804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280400" y="1937068"/>
                <a:ext cx="208844" cy="3034146"/>
                <a:chOff x="8280400" y="1937068"/>
                <a:chExt cx="208844" cy="3034146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8280400" y="1937068"/>
                  <a:ext cx="208844" cy="3034146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8378537" y="1937068"/>
                  <a:ext cx="0" cy="3034146"/>
                </a:xfrm>
                <a:prstGeom prst="line">
                  <a:avLst/>
                </a:prstGeom>
                <a:ln w="15875" cap="rnd">
                  <a:solidFill>
                    <a:schemeClr val="bg1">
                      <a:lumMod val="65000"/>
                      <a:alpha val="88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Right Arrow 1"/>
              <p:cNvSpPr/>
              <p:nvPr/>
            </p:nvSpPr>
            <p:spPr>
              <a:xfrm flipH="1">
                <a:off x="11350486" y="2454966"/>
                <a:ext cx="278296" cy="258417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 rot="1980000">
              <a:off x="8768259" y="3382673"/>
              <a:ext cx="0" cy="104351"/>
            </a:xfrm>
            <a:prstGeom prst="line">
              <a:avLst/>
            </a:prstGeom>
            <a:ln w="95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980000">
              <a:off x="8837680" y="3387278"/>
              <a:ext cx="0" cy="104351"/>
            </a:xfrm>
            <a:prstGeom prst="line">
              <a:avLst/>
            </a:prstGeom>
            <a:ln w="95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104900" y="1971675"/>
              <a:ext cx="3770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WP" panose="020B0502040204020203" pitchFamily="34" charset="0"/>
                  <a:cs typeface="Segoe WP" panose="020B0502040204020203" pitchFamily="34" charset="0"/>
                </a:rPr>
                <a:t>DEEP OBJECT SPACE</a:t>
              </a:r>
              <a:endParaRPr 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429875" y="4143375"/>
              <a:ext cx="837089" cy="693182"/>
              <a:chOff x="10448925" y="4143375"/>
              <a:chExt cx="837089" cy="69318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0448925" y="4467225"/>
                <a:ext cx="837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Segoe UI Light" panose="020B0502040204020203" pitchFamily="34" charset="0"/>
                  </a:rPr>
                  <a:t>Sensor</a:t>
                </a:r>
              </a:p>
            </p:txBody>
          </p:sp>
          <p:cxnSp>
            <p:nvCxnSpPr>
              <p:cNvPr id="45" name="Straight Arrow Connector 44"/>
              <p:cNvCxnSpPr/>
              <p:nvPr/>
            </p:nvCxnSpPr>
            <p:spPr>
              <a:xfrm flipV="1">
                <a:off x="11153775" y="4143375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7829550" y="5029200"/>
              <a:ext cx="2378728" cy="790635"/>
              <a:chOff x="8020050" y="5029200"/>
              <a:chExt cx="2378728" cy="790635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8020050" y="5419725"/>
                <a:ext cx="23787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  <a:latin typeface="Segoe UI Light" panose="020B0502040204020203" pitchFamily="34" charset="0"/>
                  </a:rPr>
                  <a:t>Plane of sharp focus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 flipV="1">
                <a:off x="8134350" y="5029200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Left Brace 48"/>
            <p:cNvSpPr/>
            <p:nvPr/>
          </p:nvSpPr>
          <p:spPr>
            <a:xfrm rot="5400000">
              <a:off x="7903988" y="1743695"/>
              <a:ext cx="88108" cy="201168"/>
            </a:xfrm>
            <a:prstGeom prst="leftBrace">
              <a:avLst>
                <a:gd name="adj1" fmla="val 40540"/>
                <a:gd name="adj2" fmla="val 50000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830344" y="1343025"/>
              <a:ext cx="16942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  <a:latin typeface="Segoe UI Light" panose="020B0502040204020203" pitchFamily="34" charset="0"/>
                </a:rPr>
                <a:t>Depth of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2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500">
        <p:cut/>
      </p:transition>
    </mc:Choice>
    <mc:Fallback xmlns="">
      <p:transition advClick="0" advTm="500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ensor_pos_03"/>
          <p:cNvGrpSpPr/>
          <p:nvPr/>
        </p:nvGrpSpPr>
        <p:grpSpPr>
          <a:xfrm>
            <a:off x="923007" y="1343025"/>
            <a:ext cx="10345987" cy="4476810"/>
            <a:chOff x="923007" y="1343025"/>
            <a:chExt cx="10345987" cy="4476810"/>
          </a:xfrm>
        </p:grpSpPr>
        <p:grpSp>
          <p:nvGrpSpPr>
            <p:cNvPr id="2" name="Group 1"/>
            <p:cNvGrpSpPr/>
            <p:nvPr/>
          </p:nvGrpSpPr>
          <p:grpSpPr>
            <a:xfrm>
              <a:off x="923007" y="1925053"/>
              <a:ext cx="10345987" cy="3046161"/>
              <a:chOff x="1357162" y="1925053"/>
              <a:chExt cx="10345987" cy="3046161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357205" y="3432123"/>
                <a:ext cx="10241280" cy="0"/>
              </a:xfrm>
              <a:prstGeom prst="line">
                <a:avLst/>
              </a:prstGeom>
              <a:ln w="12700">
                <a:solidFill>
                  <a:srgbClr val="F550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ube 8"/>
              <p:cNvSpPr/>
              <p:nvPr/>
            </p:nvSpPr>
            <p:spPr>
              <a:xfrm>
                <a:off x="5641976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600000">
                <a:off x="9425012" y="2813762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1357162" y="1925053"/>
                <a:ext cx="10345987" cy="3041583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16891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00355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3180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69468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82804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7902222" y="1937068"/>
                <a:ext cx="327378" cy="3034146"/>
                <a:chOff x="7902222" y="1937068"/>
                <a:chExt cx="327378" cy="3034146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7902222" y="1937068"/>
                  <a:ext cx="327378" cy="3034146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8097982" y="1937068"/>
                  <a:ext cx="0" cy="3034146"/>
                </a:xfrm>
                <a:prstGeom prst="line">
                  <a:avLst/>
                </a:prstGeom>
                <a:ln w="15875" cap="rnd">
                  <a:solidFill>
                    <a:schemeClr val="bg1">
                      <a:lumMod val="65000"/>
                      <a:alpha val="88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>
              <a:xfrm>
                <a:off x="11548807" y="2809383"/>
                <a:ext cx="0" cy="1231900"/>
              </a:xfrm>
              <a:prstGeom prst="line">
                <a:avLst/>
              </a:prstGeom>
              <a:ln w="38100" cap="rnd">
                <a:solidFill>
                  <a:srgbClr val="777777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ight Arrow 40"/>
              <p:cNvSpPr/>
              <p:nvPr/>
            </p:nvSpPr>
            <p:spPr>
              <a:xfrm flipH="1">
                <a:off x="11350486" y="2454966"/>
                <a:ext cx="278296" cy="258417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 rot="1980000">
              <a:off x="8768259" y="3382673"/>
              <a:ext cx="0" cy="104351"/>
            </a:xfrm>
            <a:prstGeom prst="line">
              <a:avLst/>
            </a:prstGeom>
            <a:ln w="95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980000">
              <a:off x="8837680" y="3387278"/>
              <a:ext cx="0" cy="104351"/>
            </a:xfrm>
            <a:prstGeom prst="line">
              <a:avLst/>
            </a:prstGeom>
            <a:ln w="95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104900" y="1971675"/>
              <a:ext cx="3770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WP" panose="020B0502040204020203" pitchFamily="34" charset="0"/>
                  <a:cs typeface="Segoe WP" panose="020B0502040204020203" pitchFamily="34" charset="0"/>
                </a:rPr>
                <a:t>DEEP OBJECT SPACE</a:t>
              </a:r>
              <a:endParaRPr 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410825" y="4143375"/>
              <a:ext cx="837089" cy="693182"/>
              <a:chOff x="10448925" y="4143375"/>
              <a:chExt cx="837089" cy="69318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48925" y="4467225"/>
                <a:ext cx="837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Segoe UI Light" panose="020B0502040204020203" pitchFamily="34" charset="0"/>
                  </a:rPr>
                  <a:t>Sensor</a:t>
                </a:r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 flipV="1">
                <a:off x="11153775" y="4143375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7553325" y="5029200"/>
              <a:ext cx="2378728" cy="790635"/>
              <a:chOff x="8020050" y="5029200"/>
              <a:chExt cx="2378728" cy="790635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8020050" y="5419725"/>
                <a:ext cx="23787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  <a:latin typeface="Segoe UI Light" panose="020B0502040204020203" pitchFamily="34" charset="0"/>
                  </a:rPr>
                  <a:t>Plane of sharp focus</a:t>
                </a: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8134350" y="5029200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Left Brace 50"/>
            <p:cNvSpPr/>
            <p:nvPr/>
          </p:nvSpPr>
          <p:spPr>
            <a:xfrm rot="5400000">
              <a:off x="7586393" y="1688831"/>
              <a:ext cx="88108" cy="310896"/>
            </a:xfrm>
            <a:prstGeom prst="leftBrace">
              <a:avLst>
                <a:gd name="adj1" fmla="val 40540"/>
                <a:gd name="adj2" fmla="val 50000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15225" y="1343025"/>
              <a:ext cx="16942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  <a:latin typeface="Segoe UI Light" panose="020B0502040204020203" pitchFamily="34" charset="0"/>
                </a:rPr>
                <a:t>Depth of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40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500">
        <p:cut/>
      </p:transition>
    </mc:Choice>
    <mc:Fallback xmlns="">
      <p:transition advClick="0" advTm="500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ensor_pos_04"/>
          <p:cNvGrpSpPr/>
          <p:nvPr/>
        </p:nvGrpSpPr>
        <p:grpSpPr>
          <a:xfrm>
            <a:off x="923007" y="1343025"/>
            <a:ext cx="10345987" cy="4476810"/>
            <a:chOff x="923007" y="1343025"/>
            <a:chExt cx="10345987" cy="4476810"/>
          </a:xfrm>
        </p:grpSpPr>
        <p:grpSp>
          <p:nvGrpSpPr>
            <p:cNvPr id="2" name="Group 1"/>
            <p:cNvGrpSpPr/>
            <p:nvPr/>
          </p:nvGrpSpPr>
          <p:grpSpPr>
            <a:xfrm>
              <a:off x="923007" y="1925053"/>
              <a:ext cx="10345987" cy="3046161"/>
              <a:chOff x="1357162" y="1925053"/>
              <a:chExt cx="10345987" cy="3046161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357205" y="3432123"/>
                <a:ext cx="10241280" cy="0"/>
              </a:xfrm>
              <a:prstGeom prst="line">
                <a:avLst/>
              </a:prstGeom>
              <a:ln w="12700">
                <a:solidFill>
                  <a:srgbClr val="F550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ube 8"/>
              <p:cNvSpPr/>
              <p:nvPr/>
            </p:nvSpPr>
            <p:spPr>
              <a:xfrm>
                <a:off x="5641976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600000">
                <a:off x="9425012" y="2813762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1357162" y="1925053"/>
                <a:ext cx="10345987" cy="3041583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16891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00355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3180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69468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82804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6989496" y="1937068"/>
                <a:ext cx="765971" cy="3034146"/>
                <a:chOff x="6989496" y="1937068"/>
                <a:chExt cx="765971" cy="3034146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6989496" y="1937068"/>
                  <a:ext cx="765971" cy="3034146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7481455" y="1937068"/>
                  <a:ext cx="0" cy="3034146"/>
                </a:xfrm>
                <a:prstGeom prst="line">
                  <a:avLst/>
                </a:prstGeom>
                <a:ln w="15875" cap="rnd">
                  <a:solidFill>
                    <a:schemeClr val="bg1">
                      <a:lumMod val="65000"/>
                      <a:alpha val="88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>
              <a:xfrm>
                <a:off x="11528929" y="2809383"/>
                <a:ext cx="0" cy="1231900"/>
              </a:xfrm>
              <a:prstGeom prst="line">
                <a:avLst/>
              </a:prstGeom>
              <a:ln w="38100" cap="rnd">
                <a:solidFill>
                  <a:srgbClr val="777777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ight Arrow 40"/>
              <p:cNvSpPr/>
              <p:nvPr/>
            </p:nvSpPr>
            <p:spPr>
              <a:xfrm flipH="1">
                <a:off x="11350486" y="2454966"/>
                <a:ext cx="278296" cy="258417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 rot="1980000">
              <a:off x="8768259" y="3382673"/>
              <a:ext cx="0" cy="104351"/>
            </a:xfrm>
            <a:prstGeom prst="line">
              <a:avLst/>
            </a:prstGeom>
            <a:ln w="95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980000">
              <a:off x="8837680" y="3387278"/>
              <a:ext cx="0" cy="104351"/>
            </a:xfrm>
            <a:prstGeom prst="line">
              <a:avLst/>
            </a:prstGeom>
            <a:ln w="95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104900" y="1971675"/>
              <a:ext cx="3770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WP" panose="020B0502040204020203" pitchFamily="34" charset="0"/>
                  <a:cs typeface="Segoe WP" panose="020B0502040204020203" pitchFamily="34" charset="0"/>
                </a:rPr>
                <a:t>DEEP OBJECT SPACE</a:t>
              </a:r>
              <a:endParaRPr 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391775" y="4143375"/>
              <a:ext cx="837089" cy="693182"/>
              <a:chOff x="10448925" y="4143375"/>
              <a:chExt cx="837089" cy="69318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48925" y="4467225"/>
                <a:ext cx="837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Segoe UI Light" panose="020B0502040204020203" pitchFamily="34" charset="0"/>
                  </a:rPr>
                  <a:t>Sensor</a:t>
                </a:r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 flipV="1">
                <a:off x="11153775" y="4143375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6924675" y="5029200"/>
              <a:ext cx="2378728" cy="790635"/>
              <a:chOff x="8020050" y="5029200"/>
              <a:chExt cx="2378728" cy="790635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8020050" y="5419725"/>
                <a:ext cx="23787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  <a:latin typeface="Segoe UI Light" panose="020B0502040204020203" pitchFamily="34" charset="0"/>
                  </a:rPr>
                  <a:t>Plane of sharp focus</a:t>
                </a: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8134350" y="5029200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Left Brace 50"/>
            <p:cNvSpPr/>
            <p:nvPr/>
          </p:nvSpPr>
          <p:spPr>
            <a:xfrm rot="5400000">
              <a:off x="6893862" y="1469375"/>
              <a:ext cx="88108" cy="749808"/>
            </a:xfrm>
            <a:prstGeom prst="leftBrace">
              <a:avLst>
                <a:gd name="adj1" fmla="val 40540"/>
                <a:gd name="adj2" fmla="val 50000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13550" y="1343025"/>
              <a:ext cx="16942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  <a:latin typeface="Segoe UI Light" panose="020B0502040204020203" pitchFamily="34" charset="0"/>
                </a:rPr>
                <a:t>Depth of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3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500">
        <p:cut/>
      </p:transition>
    </mc:Choice>
    <mc:Fallback xmlns="">
      <p:transition advClick="0" advTm="500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ensor_pos_05"/>
          <p:cNvGrpSpPr/>
          <p:nvPr/>
        </p:nvGrpSpPr>
        <p:grpSpPr>
          <a:xfrm>
            <a:off x="923007" y="1343025"/>
            <a:ext cx="10345987" cy="4476810"/>
            <a:chOff x="923007" y="1343025"/>
            <a:chExt cx="10345987" cy="4476810"/>
          </a:xfrm>
        </p:grpSpPr>
        <p:sp>
          <p:nvSpPr>
            <p:cNvPr id="44" name="TextBox 43"/>
            <p:cNvSpPr txBox="1"/>
            <p:nvPr/>
          </p:nvSpPr>
          <p:spPr>
            <a:xfrm>
              <a:off x="1104900" y="1971675"/>
              <a:ext cx="3770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WP" panose="020B0502040204020203" pitchFamily="34" charset="0"/>
                  <a:cs typeface="Segoe WP" panose="020B0502040204020203" pitchFamily="34" charset="0"/>
                </a:rPr>
                <a:t>DEEP OBJECT SPACE</a:t>
              </a:r>
              <a:endParaRPr 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23007" y="1925053"/>
              <a:ext cx="10345987" cy="3046161"/>
              <a:chOff x="1357162" y="1925053"/>
              <a:chExt cx="10345987" cy="3046161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357205" y="3432123"/>
                <a:ext cx="10241280" cy="0"/>
              </a:xfrm>
              <a:prstGeom prst="line">
                <a:avLst/>
              </a:prstGeom>
              <a:ln w="12700">
                <a:solidFill>
                  <a:srgbClr val="F550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ube 8"/>
              <p:cNvSpPr/>
              <p:nvPr/>
            </p:nvSpPr>
            <p:spPr>
              <a:xfrm>
                <a:off x="5641976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lens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600000">
                <a:off x="9425012" y="2813762"/>
                <a:ext cx="1728399" cy="124919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1357162" y="1925053"/>
                <a:ext cx="10345987" cy="3041583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16891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00355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/>
              <p:cNvSpPr/>
              <p:nvPr/>
            </p:nvSpPr>
            <p:spPr>
              <a:xfrm>
                <a:off x="43180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69468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8280401" y="3018930"/>
                <a:ext cx="552450" cy="548640"/>
              </a:xfrm>
              <a:prstGeom prst="cube">
                <a:avLst>
                  <a:gd name="adj" fmla="val 25000"/>
                </a:avLst>
              </a:prstGeom>
              <a:solidFill>
                <a:schemeClr val="bg1">
                  <a:lumMod val="65000"/>
                  <a:alpha val="85000"/>
                </a:schemeClr>
              </a:solidFill>
              <a:ln w="0">
                <a:solidFill>
                  <a:schemeClr val="tx1">
                    <a:lumMod val="50000"/>
                    <a:lumOff val="50000"/>
                    <a:alpha val="34000"/>
                  </a:schemeClr>
                </a:solidFill>
              </a:ln>
              <a:effectLst>
                <a:outerShdw blurRad="76200" dist="12700" dir="13500000" sy="23000" kx="1200000" algn="b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2919844" y="1937068"/>
                <a:ext cx="3709555" cy="3034146"/>
                <a:chOff x="2919844" y="1937068"/>
                <a:chExt cx="3709555" cy="303414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2919844" y="1937068"/>
                  <a:ext cx="3709555" cy="3034146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628410" y="1937068"/>
                  <a:ext cx="0" cy="3034146"/>
                </a:xfrm>
                <a:prstGeom prst="line">
                  <a:avLst/>
                </a:prstGeom>
                <a:ln w="15875" cap="rnd">
                  <a:solidFill>
                    <a:schemeClr val="bg1">
                      <a:lumMod val="65000"/>
                      <a:alpha val="88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>
              <a:xfrm>
                <a:off x="11509051" y="2809383"/>
                <a:ext cx="0" cy="1231900"/>
              </a:xfrm>
              <a:prstGeom prst="line">
                <a:avLst/>
              </a:prstGeom>
              <a:ln w="38100" cap="rnd">
                <a:solidFill>
                  <a:srgbClr val="777777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ight Arrow 40"/>
              <p:cNvSpPr/>
              <p:nvPr/>
            </p:nvSpPr>
            <p:spPr>
              <a:xfrm flipH="1">
                <a:off x="11350486" y="2454966"/>
                <a:ext cx="278296" cy="258417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 rot="1980000">
              <a:off x="8768259" y="3382673"/>
              <a:ext cx="0" cy="104351"/>
            </a:xfrm>
            <a:prstGeom prst="line">
              <a:avLst/>
            </a:prstGeom>
            <a:ln w="95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980000">
              <a:off x="8837680" y="3387278"/>
              <a:ext cx="0" cy="104351"/>
            </a:xfrm>
            <a:prstGeom prst="line">
              <a:avLst/>
            </a:prstGeom>
            <a:ln w="9525" cap="sq">
              <a:solidFill>
                <a:srgbClr val="F5504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372725" y="4143375"/>
              <a:ext cx="837089" cy="693182"/>
              <a:chOff x="10448925" y="4143375"/>
              <a:chExt cx="837089" cy="69318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48925" y="4467225"/>
                <a:ext cx="837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latin typeface="Segoe UI Light" panose="020B0502040204020203" pitchFamily="34" charset="0"/>
                  </a:rPr>
                  <a:t>Sensor</a:t>
                </a:r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 flipV="1">
                <a:off x="11153775" y="4143375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5076825" y="5029200"/>
              <a:ext cx="2378728" cy="790635"/>
              <a:chOff x="8020050" y="5029200"/>
              <a:chExt cx="2378728" cy="790635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8020050" y="5419725"/>
                <a:ext cx="23787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  <a:latin typeface="Segoe UI Light" panose="020B0502040204020203" pitchFamily="34" charset="0"/>
                  </a:rPr>
                  <a:t>Plane of sharp focus</a:t>
                </a: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8134350" y="5029200"/>
                <a:ext cx="0" cy="428625"/>
              </a:xfrm>
              <a:prstGeom prst="straightConnector1">
                <a:avLst/>
              </a:prstGeom>
              <a:ln>
                <a:solidFill>
                  <a:srgbClr val="FE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Left Brace 50"/>
            <p:cNvSpPr/>
            <p:nvPr/>
          </p:nvSpPr>
          <p:spPr>
            <a:xfrm rot="5400000">
              <a:off x="4300732" y="1763"/>
              <a:ext cx="88108" cy="3685032"/>
            </a:xfrm>
            <a:prstGeom prst="leftBrace">
              <a:avLst>
                <a:gd name="adj1" fmla="val 40540"/>
                <a:gd name="adj2" fmla="val 50000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25921" y="1343025"/>
              <a:ext cx="16942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  <a:latin typeface="Segoe UI Light" panose="020B0502040204020203" pitchFamily="34" charset="0"/>
                </a:rPr>
                <a:t>Depth of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6000">
        <p:cut/>
      </p:transition>
    </mc:Choice>
    <mc:Fallback xmlns="">
      <p:transition advClick="0" advTm="6000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" name="Cube 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8" name="Group 7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9" name="Cube 8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11" name="Group 10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12" name="Cube 1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14" name="Straight Connector 13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833734" y="3191646"/>
            <a:ext cx="1074311" cy="1199693"/>
            <a:chOff x="6933031" y="2226273"/>
            <a:chExt cx="1124119" cy="1255317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/>
                <p14:cNvContentPartPr/>
                <p14:nvPr/>
              </p14:nvContentPartPr>
              <p14:xfrm>
                <a:off x="6933031" y="2226273"/>
                <a:ext cx="1090800" cy="2894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6998" y="2215301"/>
                  <a:ext cx="1107013" cy="309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/>
                <p14:cNvContentPartPr/>
                <p14:nvPr/>
              </p14:nvContentPartPr>
              <p14:xfrm>
                <a:off x="6954470" y="3242550"/>
                <a:ext cx="1102680" cy="2390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47684" y="3234607"/>
                  <a:ext cx="1115874" cy="2571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27" name="Oval 26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30" name="TextBox 29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38" name="Straight Connector 37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42" name="Straight Connector 41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46" name="TextBox 45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2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7075275" y="3315135"/>
            <a:ext cx="203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89670" y="2691864"/>
            <a:ext cx="328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1BEDE4"/>
                </a:solidFill>
                <a:latin typeface="Segoe UI Light" panose="020B0502040204020203" pitchFamily="34" charset="0"/>
              </a:rPr>
              <a:t>Lens </a:t>
            </a:r>
          </a:p>
        </p:txBody>
      </p:sp>
    </p:spTree>
    <p:extLst>
      <p:ext uri="{BB962C8B-B14F-4D97-AF65-F5344CB8AC3E}">
        <p14:creationId xmlns:p14="http://schemas.microsoft.com/office/powerpoint/2010/main" val="309365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" name="Cube 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8" name="Group 7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9" name="Cube 8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11" name="Group 10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12" name="Cube 1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14" name="Straight Connector 13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833734" y="3191646"/>
            <a:ext cx="1074311" cy="1199693"/>
            <a:chOff x="6933031" y="2226273"/>
            <a:chExt cx="1124119" cy="1255317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/>
                <p14:cNvContentPartPr/>
                <p14:nvPr/>
              </p14:nvContentPartPr>
              <p14:xfrm>
                <a:off x="6933031" y="2226273"/>
                <a:ext cx="1090800" cy="2894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6998" y="2215301"/>
                  <a:ext cx="1107013" cy="309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/>
                <p14:cNvContentPartPr/>
                <p14:nvPr/>
              </p14:nvContentPartPr>
              <p14:xfrm>
                <a:off x="6954470" y="3242550"/>
                <a:ext cx="1102680" cy="23904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47684" y="3234607"/>
                  <a:ext cx="1115874" cy="2571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27" name="Oval 26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30" name="TextBox 29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38" name="Straight Connector 37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42" name="Straight Connector 41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46" name="TextBox 45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2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/>
          <p:nvPr/>
        </p:nvCxnSpPr>
        <p:spPr>
          <a:xfrm>
            <a:off x="7901322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966177" y="1398049"/>
            <a:ext cx="2549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765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Sensor image 1/3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997696" y="4518999"/>
            <a:ext cx="278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Focus measure (LoG)</a:t>
            </a:r>
          </a:p>
        </p:txBody>
      </p:sp>
      <p:sp>
        <p:nvSpPr>
          <p:cNvPr id="48" name="Isosceles Triangle 47"/>
          <p:cNvSpPr/>
          <p:nvPr/>
        </p:nvSpPr>
        <p:spPr>
          <a:xfrm flipV="1">
            <a:off x="3720335" y="1985138"/>
            <a:ext cx="159027" cy="152401"/>
          </a:xfrm>
          <a:prstGeom prst="triangl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8275" y="3238716"/>
            <a:ext cx="2580843" cy="1286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5" y="1781810"/>
            <a:ext cx="2587232" cy="1289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/>
          <p:cNvSpPr txBox="1"/>
          <p:nvPr/>
        </p:nvSpPr>
        <p:spPr>
          <a:xfrm rot="16200000">
            <a:off x="7075275" y="3315135"/>
            <a:ext cx="203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189670" y="2691864"/>
            <a:ext cx="328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1BEDE4"/>
                </a:solidFill>
                <a:latin typeface="Segoe UI Light" panose="020B0502040204020203" pitchFamily="34" charset="0"/>
              </a:rPr>
              <a:t>Lens </a:t>
            </a:r>
          </a:p>
        </p:txBody>
      </p:sp>
    </p:spTree>
    <p:extLst>
      <p:ext uri="{BB962C8B-B14F-4D97-AF65-F5344CB8AC3E}">
        <p14:creationId xmlns:p14="http://schemas.microsoft.com/office/powerpoint/2010/main" val="30365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173496" y="1973195"/>
            <a:ext cx="1446950" cy="2616206"/>
            <a:chOff x="3502493" y="391984"/>
            <a:chExt cx="1775105" cy="3209544"/>
          </a:xfrm>
        </p:grpSpPr>
        <p:sp>
          <p:nvSpPr>
            <p:cNvPr id="6" name="Cube 5"/>
            <p:cNvSpPr/>
            <p:nvPr/>
          </p:nvSpPr>
          <p:spPr>
            <a:xfrm>
              <a:off x="3934780" y="3919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493" y="6284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8" name="Group 7"/>
          <p:cNvGrpSpPr/>
          <p:nvPr/>
        </p:nvGrpSpPr>
        <p:grpSpPr>
          <a:xfrm>
            <a:off x="1856692" y="2520891"/>
            <a:ext cx="1446950" cy="2616206"/>
            <a:chOff x="1887053" y="1192084"/>
            <a:chExt cx="1775105" cy="3209544"/>
          </a:xfrm>
        </p:grpSpPr>
        <p:sp>
          <p:nvSpPr>
            <p:cNvPr id="9" name="Cube 8"/>
            <p:cNvSpPr/>
            <p:nvPr/>
          </p:nvSpPr>
          <p:spPr>
            <a:xfrm>
              <a:off x="2319340" y="11920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53" y="1428586"/>
              <a:ext cx="1775105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grpSp>
        <p:nvGrpSpPr>
          <p:cNvPr id="11" name="Group 10"/>
          <p:cNvGrpSpPr/>
          <p:nvPr/>
        </p:nvGrpSpPr>
        <p:grpSpPr>
          <a:xfrm>
            <a:off x="522356" y="3068589"/>
            <a:ext cx="1457177" cy="2616206"/>
            <a:chOff x="250100" y="1992184"/>
            <a:chExt cx="1787652" cy="3209544"/>
          </a:xfrm>
        </p:grpSpPr>
        <p:sp>
          <p:nvSpPr>
            <p:cNvPr id="12" name="Cube 11"/>
            <p:cNvSpPr/>
            <p:nvPr/>
          </p:nvSpPr>
          <p:spPr>
            <a:xfrm>
              <a:off x="688660" y="1992184"/>
              <a:ext cx="850392" cy="3209544"/>
            </a:xfrm>
            <a:prstGeom prst="cube">
              <a:avLst>
                <a:gd name="adj" fmla="val 93443"/>
              </a:avLst>
            </a:prstGeom>
            <a:gradFill flip="none" rotWithShape="1">
              <a:gsLst>
                <a:gs pos="0">
                  <a:schemeClr val="accent4">
                    <a:lumMod val="46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46000"/>
                    <a:lumOff val="54000"/>
                  </a:schemeClr>
                </a:gs>
              </a:gsLst>
              <a:lin ang="16200000" scaled="1"/>
              <a:tileRect/>
            </a:gradFill>
            <a:ln w="6350" cap="rnd">
              <a:solidFill>
                <a:schemeClr val="accent4">
                  <a:lumMod val="50000"/>
                  <a:alpha val="31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00" y="2228686"/>
              <a:ext cx="1787652" cy="2733014"/>
            </a:xfrm>
            <a:prstGeom prst="rect">
              <a:avLst/>
            </a:prstGeom>
            <a:ln>
              <a:noFill/>
            </a:ln>
            <a:effectLst/>
            <a:scene3d>
              <a:camera prst="isometricOffAxis2Right">
                <a:rot lat="1740000" lon="17759998" rev="0"/>
              </a:camera>
              <a:lightRig rig="threePt" dir="t"/>
            </a:scene3d>
          </p:spPr>
        </p:pic>
      </p:grpSp>
      <p:cxnSp>
        <p:nvCxnSpPr>
          <p:cNvPr id="14" name="Straight Connector 13"/>
          <p:cNvCxnSpPr/>
          <p:nvPr/>
        </p:nvCxnSpPr>
        <p:spPr>
          <a:xfrm>
            <a:off x="2581484" y="3818612"/>
            <a:ext cx="539496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79043" y="3818612"/>
            <a:ext cx="63355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980000">
            <a:off x="5491659" y="3763673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  <a:alpha val="9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980000">
            <a:off x="5561080" y="3768278"/>
            <a:ext cx="0" cy="10435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06317" y="46056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572782" y="4872768"/>
            <a:ext cx="1326738" cy="146070"/>
            <a:chOff x="991312" y="1947799"/>
            <a:chExt cx="664434" cy="7315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93615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653537" y="1947799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1312" y="1984375"/>
              <a:ext cx="664434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833731" y="3191646"/>
            <a:ext cx="1024391" cy="1199693"/>
            <a:chOff x="6933031" y="2226273"/>
            <a:chExt cx="1071885" cy="1255317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/>
                <p14:cNvContentPartPr/>
                <p14:nvPr/>
              </p14:nvContentPartPr>
              <p14:xfrm>
                <a:off x="6933031" y="2226273"/>
                <a:ext cx="1069393" cy="289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6993" y="2215272"/>
                  <a:ext cx="1085619" cy="309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/>
                <p14:cNvContentPartPr/>
                <p14:nvPr/>
              </p14:nvContentPartPr>
              <p14:xfrm>
                <a:off x="6954470" y="3242550"/>
                <a:ext cx="1050446" cy="2390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47686" y="3234632"/>
                  <a:ext cx="1063638" cy="2571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6759218" y="3108308"/>
            <a:ext cx="140946" cy="1398214"/>
            <a:chOff x="1740319" y="4576647"/>
            <a:chExt cx="147481" cy="1463040"/>
          </a:xfrm>
        </p:grpSpPr>
        <p:sp>
          <p:nvSpPr>
            <p:cNvPr id="27" name="Oval 26"/>
            <p:cNvSpPr/>
            <p:nvPr/>
          </p:nvSpPr>
          <p:spPr>
            <a:xfrm>
              <a:off x="1740319" y="4850967"/>
              <a:ext cx="147481" cy="914400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1082539" y="5308167"/>
              <a:ext cx="1463040" cy="0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86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43190" y="5169860"/>
            <a:ext cx="5600952" cy="418766"/>
            <a:chOff x="330212" y="2096580"/>
            <a:chExt cx="2804970" cy="209718"/>
          </a:xfrm>
        </p:grpSpPr>
        <p:sp>
          <p:nvSpPr>
            <p:cNvPr id="30" name="TextBox 29"/>
            <p:cNvSpPr txBox="1"/>
            <p:nvPr/>
          </p:nvSpPr>
          <p:spPr>
            <a:xfrm>
              <a:off x="1873207" y="2096580"/>
              <a:ext cx="528395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1879" y="2096580"/>
              <a:ext cx="468989" cy="184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330212" y="2269722"/>
              <a:ext cx="668167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30212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95486" y="2269722"/>
              <a:ext cx="21396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127935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94891" y="2233146"/>
              <a:ext cx="0" cy="7315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30090" y="3745593"/>
            <a:ext cx="74708" cy="1937932"/>
            <a:chOff x="2139145" y="2015931"/>
            <a:chExt cx="91652" cy="2377440"/>
          </a:xfrm>
        </p:grpSpPr>
        <p:cxnSp>
          <p:nvCxnSpPr>
            <p:cNvPr id="38" name="Straight Connector 37"/>
            <p:cNvCxnSpPr/>
            <p:nvPr/>
          </p:nvCxnSpPr>
          <p:spPr>
            <a:xfrm rot="5400000">
              <a:off x="2185077" y="197585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2184865" y="4344462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996145" y="3204651"/>
              <a:ext cx="237744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664667" y="2980081"/>
            <a:ext cx="946607" cy="737915"/>
            <a:chOff x="2075978" y="1059714"/>
            <a:chExt cx="1161288" cy="905269"/>
          </a:xfrm>
        </p:grpSpPr>
        <p:cxnSp>
          <p:nvCxnSpPr>
            <p:cNvPr id="42" name="Straight Connector 41"/>
            <p:cNvCxnSpPr/>
            <p:nvPr/>
          </p:nvCxnSpPr>
          <p:spPr>
            <a:xfrm rot="8113105">
              <a:off x="3064905" y="1059714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8113105">
              <a:off x="2233511" y="1873543"/>
              <a:ext cx="0" cy="9144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8113105">
              <a:off x="2075978" y="1510320"/>
              <a:ext cx="11612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 rot="16200000">
            <a:off x="226152" y="455160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89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46" name="TextBox 45"/>
          <p:cNvSpPr txBox="1"/>
          <p:nvPr/>
        </p:nvSpPr>
        <p:spPr>
          <a:xfrm rot="18964025">
            <a:off x="618886" y="304260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23997" y="1696639"/>
            <a:ext cx="8166847" cy="4329023"/>
          </a:xfrm>
          <a:prstGeom prst="rect">
            <a:avLst/>
          </a:prstGeom>
          <a:noFill/>
          <a:ln w="63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-axis</a:t>
                </a:r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20" y="3467607"/>
                <a:ext cx="741678" cy="369332"/>
              </a:xfrm>
              <a:prstGeom prst="rect">
                <a:avLst/>
              </a:prstGeom>
              <a:blipFill>
                <a:blip r:embed="rId12"/>
                <a:stretch>
                  <a:fillRect t="-8333" r="-7438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/>
          <p:nvPr/>
        </p:nvCxnSpPr>
        <p:spPr>
          <a:xfrm>
            <a:off x="7872747" y="3200183"/>
            <a:ext cx="0" cy="1205636"/>
          </a:xfrm>
          <a:prstGeom prst="line">
            <a:avLst/>
          </a:prstGeom>
          <a:ln w="57150" cap="rnd">
            <a:solidFill>
              <a:schemeClr val="accent2">
                <a:lumMod val="60000"/>
                <a:lumOff val="40000"/>
                <a:alpha val="84000"/>
              </a:schemeClr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966177" y="1398049"/>
            <a:ext cx="2549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765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Sensor image 2/3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997696" y="4518999"/>
            <a:ext cx="278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Segoe UI Light" panose="020B0502040204020203" pitchFamily="34" charset="0"/>
                <a:cs typeface="Times New Roman" panose="02020603050405020304" pitchFamily="18" charset="0"/>
              </a:rPr>
              <a:t>Focus measure (LoG)</a:t>
            </a:r>
          </a:p>
        </p:txBody>
      </p:sp>
      <p:sp>
        <p:nvSpPr>
          <p:cNvPr id="62" name="Isosceles Triangle 61"/>
          <p:cNvSpPr/>
          <p:nvPr/>
        </p:nvSpPr>
        <p:spPr>
          <a:xfrm flipV="1">
            <a:off x="2332973" y="1985138"/>
            <a:ext cx="159027" cy="152401"/>
          </a:xfrm>
          <a:prstGeom prst="triangl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5" y="1781810"/>
            <a:ext cx="2587231" cy="1289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1704" y="3236976"/>
            <a:ext cx="2585731" cy="1289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Right Arrow 55"/>
          <p:cNvSpPr/>
          <p:nvPr/>
        </p:nvSpPr>
        <p:spPr>
          <a:xfrm flipH="1">
            <a:off x="7639731" y="2845491"/>
            <a:ext cx="278296" cy="2584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7075275" y="3315135"/>
            <a:ext cx="203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8E8DE"/>
                </a:solidFill>
                <a:latin typeface="Segoe UI Light" panose="020B0502040204020203" pitchFamily="34" charset="0"/>
              </a:rPr>
              <a:t>Sensor plane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89670" y="2691864"/>
            <a:ext cx="328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1BEDE4"/>
                </a:solidFill>
                <a:latin typeface="Segoe UI Light" panose="020B0502040204020203" pitchFamily="34" charset="0"/>
              </a:rPr>
              <a:t>Lens </a:t>
            </a:r>
          </a:p>
        </p:txBody>
      </p:sp>
    </p:spTree>
    <p:extLst>
      <p:ext uri="{BB962C8B-B14F-4D97-AF65-F5344CB8AC3E}">
        <p14:creationId xmlns:p14="http://schemas.microsoft.com/office/powerpoint/2010/main" val="188925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3036</TotalTime>
  <Words>682</Words>
  <Application>Microsoft Office PowerPoint</Application>
  <PresentationFormat>Widescreen</PresentationFormat>
  <Paragraphs>201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Euclid</vt:lpstr>
      <vt:lpstr>Segoe UI Light</vt:lpstr>
      <vt:lpstr>Segoe UI Symbol</vt:lpstr>
      <vt:lpstr>Segoe WP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220</cp:revision>
  <dcterms:created xsi:type="dcterms:W3CDTF">2016-06-27T07:00:30Z</dcterms:created>
  <dcterms:modified xsi:type="dcterms:W3CDTF">2016-10-27T02:47:19Z</dcterms:modified>
</cp:coreProperties>
</file>